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62" r:id="rId3"/>
    <p:sldId id="258" r:id="rId4"/>
    <p:sldId id="259" r:id="rId5"/>
    <p:sldId id="260" r:id="rId6"/>
    <p:sldId id="261" r:id="rId7"/>
    <p:sldId id="271" r:id="rId8"/>
    <p:sldId id="287" r:id="rId9"/>
    <p:sldId id="275" r:id="rId10"/>
    <p:sldId id="276" r:id="rId11"/>
    <p:sldId id="277" r:id="rId12"/>
    <p:sldId id="278" r:id="rId13"/>
    <p:sldId id="289" r:id="rId14"/>
    <p:sldId id="280" r:id="rId15"/>
    <p:sldId id="283" r:id="rId16"/>
    <p:sldId id="282" r:id="rId17"/>
    <p:sldId id="281" r:id="rId18"/>
    <p:sldId id="290" r:id="rId19"/>
    <p:sldId id="286" r:id="rId20"/>
    <p:sldId id="292" r:id="rId21"/>
    <p:sldId id="273" r:id="rId22"/>
    <p:sldId id="263" r:id="rId23"/>
    <p:sldId id="264" r:id="rId24"/>
    <p:sldId id="288" r:id="rId25"/>
    <p:sldId id="265" r:id="rId26"/>
    <p:sldId id="266" r:id="rId27"/>
    <p:sldId id="267" r:id="rId28"/>
    <p:sldId id="268" r:id="rId29"/>
    <p:sldId id="269" r:id="rId30"/>
    <p:sldId id="270" r:id="rId31"/>
    <p:sldId id="2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23"/>
    <p:restoredTop sz="94787"/>
  </p:normalViewPr>
  <p:slideViewPr>
    <p:cSldViewPr snapToGrid="0" snapToObjects="1">
      <p:cViewPr>
        <p:scale>
          <a:sx n="84" d="100"/>
          <a:sy n="84" d="100"/>
        </p:scale>
        <p:origin x="206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9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9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41A2D2-1D34-0444-97E4-DBFD0C29DE3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</dgm:pt>
    <dgm:pt modelId="{B1A7F274-DA37-7448-BCE0-BE0E407BD26F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Search for a food product using API</a:t>
          </a:r>
        </a:p>
      </dgm:t>
    </dgm:pt>
    <dgm:pt modelId="{87DB99FC-1CF9-2049-A90C-7AEE6EF74A85}" type="parTrans" cxnId="{73EE7E55-3843-0943-9A3D-774DB9CDFFC2}">
      <dgm:prSet/>
      <dgm:spPr/>
      <dgm:t>
        <a:bodyPr/>
        <a:lstStyle/>
        <a:p>
          <a:endParaRPr lang="en-GB"/>
        </a:p>
      </dgm:t>
    </dgm:pt>
    <dgm:pt modelId="{9F68668B-5A7E-CA45-9C82-BD1CAB6C395F}" type="sibTrans" cxnId="{73EE7E55-3843-0943-9A3D-774DB9CDFFC2}">
      <dgm:prSet/>
      <dgm:spPr/>
      <dgm:t>
        <a:bodyPr/>
        <a:lstStyle/>
        <a:p>
          <a:endParaRPr lang="en-GB"/>
        </a:p>
      </dgm:t>
    </dgm:pt>
    <dgm:pt modelId="{D05CF775-D096-A14A-AEC0-3ADC7F13EF50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Progress of macros intake/ day</a:t>
          </a:r>
        </a:p>
      </dgm:t>
    </dgm:pt>
    <dgm:pt modelId="{4B8EF16E-BE98-FB4A-B730-F1ADBF751925}" type="parTrans" cxnId="{EE4ADF3F-3553-4E4F-89E3-CC52B2179886}">
      <dgm:prSet/>
      <dgm:spPr/>
      <dgm:t>
        <a:bodyPr/>
        <a:lstStyle/>
        <a:p>
          <a:endParaRPr lang="en-GB"/>
        </a:p>
      </dgm:t>
    </dgm:pt>
    <dgm:pt modelId="{A1070989-6E36-9D4B-8B96-1CAA7FB8BC8D}" type="sibTrans" cxnId="{EE4ADF3F-3553-4E4F-89E3-CC52B2179886}">
      <dgm:prSet/>
      <dgm:spPr/>
      <dgm:t>
        <a:bodyPr/>
        <a:lstStyle/>
        <a:p>
          <a:endParaRPr lang="en-GB"/>
        </a:p>
      </dgm:t>
    </dgm:pt>
    <dgm:pt modelId="{3164D8B6-F8E5-E045-891A-5E1635B09BE9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Food Log of each Day</a:t>
          </a:r>
        </a:p>
      </dgm:t>
    </dgm:pt>
    <dgm:pt modelId="{6DD5DE07-8ACE-A541-AAD0-91661195F2D6}" type="parTrans" cxnId="{F5C5CCA7-1986-FA43-A080-823E07A722D6}">
      <dgm:prSet/>
      <dgm:spPr/>
      <dgm:t>
        <a:bodyPr/>
        <a:lstStyle/>
        <a:p>
          <a:endParaRPr lang="en-GB"/>
        </a:p>
      </dgm:t>
    </dgm:pt>
    <dgm:pt modelId="{6C249112-6CB0-C64E-BB51-AA6E153F1723}" type="sibTrans" cxnId="{F5C5CCA7-1986-FA43-A080-823E07A722D6}">
      <dgm:prSet/>
      <dgm:spPr/>
      <dgm:t>
        <a:bodyPr/>
        <a:lstStyle/>
        <a:p>
          <a:endParaRPr lang="en-GB"/>
        </a:p>
      </dgm:t>
    </dgm:pt>
    <dgm:pt modelId="{A2313DDA-3302-408F-8CE7-63145D8FFAB3}" type="pres">
      <dgm:prSet presAssocID="{0D41A2D2-1D34-0444-97E4-DBFD0C29DE34}" presName="root" presStyleCnt="0">
        <dgm:presLayoutVars>
          <dgm:dir/>
          <dgm:resizeHandles val="exact"/>
        </dgm:presLayoutVars>
      </dgm:prSet>
      <dgm:spPr/>
    </dgm:pt>
    <dgm:pt modelId="{0858890C-AAC7-4103-8A78-B65991F9D86C}" type="pres">
      <dgm:prSet presAssocID="{B1A7F274-DA37-7448-BCE0-BE0E407BD26F}" presName="compNode" presStyleCnt="0"/>
      <dgm:spPr/>
    </dgm:pt>
    <dgm:pt modelId="{046B3DF1-1E52-420F-8CCF-B3D0CB1A7FC2}" type="pres">
      <dgm:prSet presAssocID="{B1A7F274-DA37-7448-BCE0-BE0E407BD26F}" presName="iconBgRect" presStyleLbl="bgShp" presStyleIdx="0" presStyleCnt="3"/>
      <dgm:spPr/>
    </dgm:pt>
    <dgm:pt modelId="{FDD901D3-1F2A-4D16-973E-6CFE13DCA63E}" type="pres">
      <dgm:prSet presAssocID="{B1A7F274-DA37-7448-BCE0-BE0E407BD26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5FC611FE-3A20-499E-99F0-7D53EE2F8BA3}" type="pres">
      <dgm:prSet presAssocID="{B1A7F274-DA37-7448-BCE0-BE0E407BD26F}" presName="spaceRect" presStyleCnt="0"/>
      <dgm:spPr/>
    </dgm:pt>
    <dgm:pt modelId="{3BA480B7-FAD2-43F3-BAD6-1D7C79B01331}" type="pres">
      <dgm:prSet presAssocID="{B1A7F274-DA37-7448-BCE0-BE0E407BD26F}" presName="textRect" presStyleLbl="revTx" presStyleIdx="0" presStyleCnt="3">
        <dgm:presLayoutVars>
          <dgm:chMax val="1"/>
          <dgm:chPref val="1"/>
        </dgm:presLayoutVars>
      </dgm:prSet>
      <dgm:spPr/>
    </dgm:pt>
    <dgm:pt modelId="{E08211E2-68E6-42BC-8A40-BC24FDBAF9E9}" type="pres">
      <dgm:prSet presAssocID="{9F68668B-5A7E-CA45-9C82-BD1CAB6C395F}" presName="sibTrans" presStyleCnt="0"/>
      <dgm:spPr/>
    </dgm:pt>
    <dgm:pt modelId="{12726473-EC38-4428-8BBF-386757CF5CC6}" type="pres">
      <dgm:prSet presAssocID="{D05CF775-D096-A14A-AEC0-3ADC7F13EF50}" presName="compNode" presStyleCnt="0"/>
      <dgm:spPr/>
    </dgm:pt>
    <dgm:pt modelId="{06DD2F8F-491C-4D5D-BC7D-ED877531F0EB}" type="pres">
      <dgm:prSet presAssocID="{D05CF775-D096-A14A-AEC0-3ADC7F13EF50}" presName="iconBgRect" presStyleLbl="bgShp" presStyleIdx="1" presStyleCnt="3"/>
      <dgm:spPr/>
    </dgm:pt>
    <dgm:pt modelId="{79C5BF10-49B5-4255-A251-9C9BAF1DD7D1}" type="pres">
      <dgm:prSet presAssocID="{D05CF775-D096-A14A-AEC0-3ADC7F13EF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8BEB2D7A-E831-4C35-B3F9-941E65F404C8}" type="pres">
      <dgm:prSet presAssocID="{D05CF775-D096-A14A-AEC0-3ADC7F13EF50}" presName="spaceRect" presStyleCnt="0"/>
      <dgm:spPr/>
    </dgm:pt>
    <dgm:pt modelId="{2666468B-0DA0-4F29-BFB7-2AF50C449284}" type="pres">
      <dgm:prSet presAssocID="{D05CF775-D096-A14A-AEC0-3ADC7F13EF50}" presName="textRect" presStyleLbl="revTx" presStyleIdx="1" presStyleCnt="3">
        <dgm:presLayoutVars>
          <dgm:chMax val="1"/>
          <dgm:chPref val="1"/>
        </dgm:presLayoutVars>
      </dgm:prSet>
      <dgm:spPr/>
    </dgm:pt>
    <dgm:pt modelId="{499B333A-830B-4718-8F37-1E930D3D61B7}" type="pres">
      <dgm:prSet presAssocID="{A1070989-6E36-9D4B-8B96-1CAA7FB8BC8D}" presName="sibTrans" presStyleCnt="0"/>
      <dgm:spPr/>
    </dgm:pt>
    <dgm:pt modelId="{0F501638-5140-44B7-A39D-C77CCEDC1D7A}" type="pres">
      <dgm:prSet presAssocID="{3164D8B6-F8E5-E045-891A-5E1635B09BE9}" presName="compNode" presStyleCnt="0"/>
      <dgm:spPr/>
    </dgm:pt>
    <dgm:pt modelId="{939ED0BE-2705-49E7-BC1E-9203D365B05C}" type="pres">
      <dgm:prSet presAssocID="{3164D8B6-F8E5-E045-891A-5E1635B09BE9}" presName="iconBgRect" presStyleLbl="bgShp" presStyleIdx="2" presStyleCnt="3"/>
      <dgm:spPr/>
    </dgm:pt>
    <dgm:pt modelId="{910F8E46-1C65-4638-953A-2A2D0646DBEE}" type="pres">
      <dgm:prSet presAssocID="{3164D8B6-F8E5-E045-891A-5E1635B09BE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F1FCAD49-DB53-4A5D-9469-7C87971A5F26}" type="pres">
      <dgm:prSet presAssocID="{3164D8B6-F8E5-E045-891A-5E1635B09BE9}" presName="spaceRect" presStyleCnt="0"/>
      <dgm:spPr/>
    </dgm:pt>
    <dgm:pt modelId="{323ADF81-EA8B-420B-80E7-EB384A566EBB}" type="pres">
      <dgm:prSet presAssocID="{3164D8B6-F8E5-E045-891A-5E1635B09BE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AF00700-B93A-684F-A7DA-5B540A44C0C4}" type="presOf" srcId="{B1A7F274-DA37-7448-BCE0-BE0E407BD26F}" destId="{3BA480B7-FAD2-43F3-BAD6-1D7C79B01331}" srcOrd="0" destOrd="0" presId="urn:microsoft.com/office/officeart/2018/5/layout/IconCircleLabelList"/>
    <dgm:cxn modelId="{E64E403F-45EC-9E48-8C66-18574D146807}" type="presOf" srcId="{0D41A2D2-1D34-0444-97E4-DBFD0C29DE34}" destId="{A2313DDA-3302-408F-8CE7-63145D8FFAB3}" srcOrd="0" destOrd="0" presId="urn:microsoft.com/office/officeart/2018/5/layout/IconCircleLabelList"/>
    <dgm:cxn modelId="{EE4ADF3F-3553-4E4F-89E3-CC52B2179886}" srcId="{0D41A2D2-1D34-0444-97E4-DBFD0C29DE34}" destId="{D05CF775-D096-A14A-AEC0-3ADC7F13EF50}" srcOrd="1" destOrd="0" parTransId="{4B8EF16E-BE98-FB4A-B730-F1ADBF751925}" sibTransId="{A1070989-6E36-9D4B-8B96-1CAA7FB8BC8D}"/>
    <dgm:cxn modelId="{73EE7E55-3843-0943-9A3D-774DB9CDFFC2}" srcId="{0D41A2D2-1D34-0444-97E4-DBFD0C29DE34}" destId="{B1A7F274-DA37-7448-BCE0-BE0E407BD26F}" srcOrd="0" destOrd="0" parTransId="{87DB99FC-1CF9-2049-A90C-7AEE6EF74A85}" sibTransId="{9F68668B-5A7E-CA45-9C82-BD1CAB6C395F}"/>
    <dgm:cxn modelId="{88C71F77-8E8A-6140-909D-50271B1A61A6}" type="presOf" srcId="{3164D8B6-F8E5-E045-891A-5E1635B09BE9}" destId="{323ADF81-EA8B-420B-80E7-EB384A566EBB}" srcOrd="0" destOrd="0" presId="urn:microsoft.com/office/officeart/2018/5/layout/IconCircleLabelList"/>
    <dgm:cxn modelId="{F5C5CCA7-1986-FA43-A080-823E07A722D6}" srcId="{0D41A2D2-1D34-0444-97E4-DBFD0C29DE34}" destId="{3164D8B6-F8E5-E045-891A-5E1635B09BE9}" srcOrd="2" destOrd="0" parTransId="{6DD5DE07-8ACE-A541-AAD0-91661195F2D6}" sibTransId="{6C249112-6CB0-C64E-BB51-AA6E153F1723}"/>
    <dgm:cxn modelId="{2345EACC-37BA-9C47-BDA1-B02A7FD36ED3}" type="presOf" srcId="{D05CF775-D096-A14A-AEC0-3ADC7F13EF50}" destId="{2666468B-0DA0-4F29-BFB7-2AF50C449284}" srcOrd="0" destOrd="0" presId="urn:microsoft.com/office/officeart/2018/5/layout/IconCircleLabelList"/>
    <dgm:cxn modelId="{1781908F-6C98-C84A-9E1B-1EE8E49E2D98}" type="presParOf" srcId="{A2313DDA-3302-408F-8CE7-63145D8FFAB3}" destId="{0858890C-AAC7-4103-8A78-B65991F9D86C}" srcOrd="0" destOrd="0" presId="urn:microsoft.com/office/officeart/2018/5/layout/IconCircleLabelList"/>
    <dgm:cxn modelId="{AC13A96D-B5E2-B04A-9BAB-C7314C817335}" type="presParOf" srcId="{0858890C-AAC7-4103-8A78-B65991F9D86C}" destId="{046B3DF1-1E52-420F-8CCF-B3D0CB1A7FC2}" srcOrd="0" destOrd="0" presId="urn:microsoft.com/office/officeart/2018/5/layout/IconCircleLabelList"/>
    <dgm:cxn modelId="{D32E45D0-38FC-3547-ACCA-212E6936A1C7}" type="presParOf" srcId="{0858890C-AAC7-4103-8A78-B65991F9D86C}" destId="{FDD901D3-1F2A-4D16-973E-6CFE13DCA63E}" srcOrd="1" destOrd="0" presId="urn:microsoft.com/office/officeart/2018/5/layout/IconCircleLabelList"/>
    <dgm:cxn modelId="{534312A1-9CCB-0344-9A6A-DC65BB18C11D}" type="presParOf" srcId="{0858890C-AAC7-4103-8A78-B65991F9D86C}" destId="{5FC611FE-3A20-499E-99F0-7D53EE2F8BA3}" srcOrd="2" destOrd="0" presId="urn:microsoft.com/office/officeart/2018/5/layout/IconCircleLabelList"/>
    <dgm:cxn modelId="{0607562A-C062-BA4E-A658-AFF05A9732B7}" type="presParOf" srcId="{0858890C-AAC7-4103-8A78-B65991F9D86C}" destId="{3BA480B7-FAD2-43F3-BAD6-1D7C79B01331}" srcOrd="3" destOrd="0" presId="urn:microsoft.com/office/officeart/2018/5/layout/IconCircleLabelList"/>
    <dgm:cxn modelId="{3217E240-1D01-2247-9784-1F050D5F0BD4}" type="presParOf" srcId="{A2313DDA-3302-408F-8CE7-63145D8FFAB3}" destId="{E08211E2-68E6-42BC-8A40-BC24FDBAF9E9}" srcOrd="1" destOrd="0" presId="urn:microsoft.com/office/officeart/2018/5/layout/IconCircleLabelList"/>
    <dgm:cxn modelId="{EA3F68E0-C74F-4C45-A1B5-DDDDE71724D1}" type="presParOf" srcId="{A2313DDA-3302-408F-8CE7-63145D8FFAB3}" destId="{12726473-EC38-4428-8BBF-386757CF5CC6}" srcOrd="2" destOrd="0" presId="urn:microsoft.com/office/officeart/2018/5/layout/IconCircleLabelList"/>
    <dgm:cxn modelId="{3F3BA334-4E78-DA44-B7F7-1B77A4FF7F3B}" type="presParOf" srcId="{12726473-EC38-4428-8BBF-386757CF5CC6}" destId="{06DD2F8F-491C-4D5D-BC7D-ED877531F0EB}" srcOrd="0" destOrd="0" presId="urn:microsoft.com/office/officeart/2018/5/layout/IconCircleLabelList"/>
    <dgm:cxn modelId="{000262E4-62C4-3F4A-9CAD-3DA90AB3131E}" type="presParOf" srcId="{12726473-EC38-4428-8BBF-386757CF5CC6}" destId="{79C5BF10-49B5-4255-A251-9C9BAF1DD7D1}" srcOrd="1" destOrd="0" presId="urn:microsoft.com/office/officeart/2018/5/layout/IconCircleLabelList"/>
    <dgm:cxn modelId="{0218141A-3669-A848-814E-BB399BFCE397}" type="presParOf" srcId="{12726473-EC38-4428-8BBF-386757CF5CC6}" destId="{8BEB2D7A-E831-4C35-B3F9-941E65F404C8}" srcOrd="2" destOrd="0" presId="urn:microsoft.com/office/officeart/2018/5/layout/IconCircleLabelList"/>
    <dgm:cxn modelId="{629E1854-A179-F947-84F2-F703FED1BA79}" type="presParOf" srcId="{12726473-EC38-4428-8BBF-386757CF5CC6}" destId="{2666468B-0DA0-4F29-BFB7-2AF50C449284}" srcOrd="3" destOrd="0" presId="urn:microsoft.com/office/officeart/2018/5/layout/IconCircleLabelList"/>
    <dgm:cxn modelId="{201A6335-2D10-6E48-8605-1DB823149B7C}" type="presParOf" srcId="{A2313DDA-3302-408F-8CE7-63145D8FFAB3}" destId="{499B333A-830B-4718-8F37-1E930D3D61B7}" srcOrd="3" destOrd="0" presId="urn:microsoft.com/office/officeart/2018/5/layout/IconCircleLabelList"/>
    <dgm:cxn modelId="{C2A5021C-BB7E-7C49-B0CF-049518F6437E}" type="presParOf" srcId="{A2313DDA-3302-408F-8CE7-63145D8FFAB3}" destId="{0F501638-5140-44B7-A39D-C77CCEDC1D7A}" srcOrd="4" destOrd="0" presId="urn:microsoft.com/office/officeart/2018/5/layout/IconCircleLabelList"/>
    <dgm:cxn modelId="{7365D444-2B59-5E4E-BAFF-416C2932453D}" type="presParOf" srcId="{0F501638-5140-44B7-A39D-C77CCEDC1D7A}" destId="{939ED0BE-2705-49E7-BC1E-9203D365B05C}" srcOrd="0" destOrd="0" presId="urn:microsoft.com/office/officeart/2018/5/layout/IconCircleLabelList"/>
    <dgm:cxn modelId="{4D8B236A-ED77-FE42-AF86-9C84FA709954}" type="presParOf" srcId="{0F501638-5140-44B7-A39D-C77CCEDC1D7A}" destId="{910F8E46-1C65-4638-953A-2A2D0646DBEE}" srcOrd="1" destOrd="0" presId="urn:microsoft.com/office/officeart/2018/5/layout/IconCircleLabelList"/>
    <dgm:cxn modelId="{723E0E78-5268-BF40-83B1-FB5E0E3758AA}" type="presParOf" srcId="{0F501638-5140-44B7-A39D-C77CCEDC1D7A}" destId="{F1FCAD49-DB53-4A5D-9469-7C87971A5F26}" srcOrd="2" destOrd="0" presId="urn:microsoft.com/office/officeart/2018/5/layout/IconCircleLabelList"/>
    <dgm:cxn modelId="{30CBB669-3A18-EA47-BB5B-DDEF87D9737E}" type="presParOf" srcId="{0F501638-5140-44B7-A39D-C77CCEDC1D7A}" destId="{323ADF81-EA8B-420B-80E7-EB384A566EB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A23D33-F4D7-2F47-AFC6-53327895094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</dgm:pt>
    <dgm:pt modelId="{E48A85A6-5A9B-E748-BE31-CC389461C4E7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Search for food product Using Web scraping</a:t>
          </a:r>
        </a:p>
      </dgm:t>
    </dgm:pt>
    <dgm:pt modelId="{3DF3EEE7-1A13-D94B-A929-7FE00F532C71}" type="parTrans" cxnId="{E1F38135-3CB6-944E-80AB-03F514C7F5BE}">
      <dgm:prSet/>
      <dgm:spPr/>
      <dgm:t>
        <a:bodyPr/>
        <a:lstStyle/>
        <a:p>
          <a:endParaRPr lang="en-GB"/>
        </a:p>
      </dgm:t>
    </dgm:pt>
    <dgm:pt modelId="{C135C592-3683-DC49-A22F-38A5766AC90F}" type="sibTrans" cxnId="{E1F38135-3CB6-944E-80AB-03F514C7F5BE}">
      <dgm:prSet/>
      <dgm:spPr/>
      <dgm:t>
        <a:bodyPr/>
        <a:lstStyle/>
        <a:p>
          <a:endParaRPr lang="en-GB"/>
        </a:p>
      </dgm:t>
    </dgm:pt>
    <dgm:pt modelId="{A37F205C-A5E4-E74F-8404-DBB35160054C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Add custom Food entry</a:t>
          </a:r>
        </a:p>
      </dgm:t>
    </dgm:pt>
    <dgm:pt modelId="{5F101021-E5D9-174E-A600-C211A65A7AE9}" type="parTrans" cxnId="{86F4D5E4-8430-DD44-9013-403F7BF29DC1}">
      <dgm:prSet/>
      <dgm:spPr/>
      <dgm:t>
        <a:bodyPr/>
        <a:lstStyle/>
        <a:p>
          <a:endParaRPr lang="en-GB"/>
        </a:p>
      </dgm:t>
    </dgm:pt>
    <dgm:pt modelId="{0C9B7332-BA12-7D42-9B95-7285A320E939}" type="sibTrans" cxnId="{86F4D5E4-8430-DD44-9013-403F7BF29DC1}">
      <dgm:prSet/>
      <dgm:spPr/>
      <dgm:t>
        <a:bodyPr/>
        <a:lstStyle/>
        <a:p>
          <a:endParaRPr lang="en-GB"/>
        </a:p>
      </dgm:t>
    </dgm:pt>
    <dgm:pt modelId="{18C3B1AB-F9ED-EA4E-823F-782BCFBF09CB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Daily Progress Of Macros</a:t>
          </a:r>
        </a:p>
      </dgm:t>
    </dgm:pt>
    <dgm:pt modelId="{CD7F1B8C-9016-684D-8FAB-DB23A19DE631}" type="parTrans" cxnId="{64E95141-D0C2-464E-8322-6C5FECF2D2C3}">
      <dgm:prSet/>
      <dgm:spPr/>
      <dgm:t>
        <a:bodyPr/>
        <a:lstStyle/>
        <a:p>
          <a:endParaRPr lang="en-GB"/>
        </a:p>
      </dgm:t>
    </dgm:pt>
    <dgm:pt modelId="{DA58CD35-2AD8-0845-9028-7926F48DC47A}" type="sibTrans" cxnId="{64E95141-D0C2-464E-8322-6C5FECF2D2C3}">
      <dgm:prSet/>
      <dgm:spPr/>
      <dgm:t>
        <a:bodyPr/>
        <a:lstStyle/>
        <a:p>
          <a:endParaRPr lang="en-GB"/>
        </a:p>
      </dgm:t>
    </dgm:pt>
    <dgm:pt modelId="{005F0EB8-A9AB-CF48-83AA-6757EB7AAB4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Food Log</a:t>
          </a:r>
        </a:p>
      </dgm:t>
    </dgm:pt>
    <dgm:pt modelId="{022ACAC9-B940-2848-82A9-52EC43CB5C17}" type="parTrans" cxnId="{97B34FFD-7424-E245-B70E-DF1774692622}">
      <dgm:prSet/>
      <dgm:spPr/>
      <dgm:t>
        <a:bodyPr/>
        <a:lstStyle/>
        <a:p>
          <a:endParaRPr lang="en-GB"/>
        </a:p>
      </dgm:t>
    </dgm:pt>
    <dgm:pt modelId="{85A28244-2CCB-9F41-86A5-4244462659CB}" type="sibTrans" cxnId="{97B34FFD-7424-E245-B70E-DF1774692622}">
      <dgm:prSet/>
      <dgm:spPr/>
      <dgm:t>
        <a:bodyPr/>
        <a:lstStyle/>
        <a:p>
          <a:endParaRPr lang="en-GB"/>
        </a:p>
      </dgm:t>
    </dgm:pt>
    <dgm:pt modelId="{8DEC1C22-36D7-4945-90FE-920994E1988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Monthly Progress</a:t>
          </a:r>
        </a:p>
      </dgm:t>
    </dgm:pt>
    <dgm:pt modelId="{C4BE3E4F-B025-B242-A153-40740FC2AF67}" type="parTrans" cxnId="{BE367D7A-A050-8B4C-8086-9D11471D5B55}">
      <dgm:prSet/>
      <dgm:spPr/>
      <dgm:t>
        <a:bodyPr/>
        <a:lstStyle/>
        <a:p>
          <a:endParaRPr lang="en-GB"/>
        </a:p>
      </dgm:t>
    </dgm:pt>
    <dgm:pt modelId="{174062F6-CEF3-0C4B-B16C-D04C2AF4FD20}" type="sibTrans" cxnId="{BE367D7A-A050-8B4C-8086-9D11471D5B55}">
      <dgm:prSet/>
      <dgm:spPr/>
      <dgm:t>
        <a:bodyPr/>
        <a:lstStyle/>
        <a:p>
          <a:endParaRPr lang="en-GB"/>
        </a:p>
      </dgm:t>
    </dgm:pt>
    <dgm:pt modelId="{BB3E8BAE-9205-4A13-BF50-35DB1AC684BB}" type="pres">
      <dgm:prSet presAssocID="{FFA23D33-F4D7-2F47-AFC6-53327895094A}" presName="root" presStyleCnt="0">
        <dgm:presLayoutVars>
          <dgm:dir/>
          <dgm:resizeHandles val="exact"/>
        </dgm:presLayoutVars>
      </dgm:prSet>
      <dgm:spPr/>
    </dgm:pt>
    <dgm:pt modelId="{D045680F-5270-4D68-9FA5-B2D4E1DBACED}" type="pres">
      <dgm:prSet presAssocID="{E48A85A6-5A9B-E748-BE31-CC389461C4E7}" presName="compNode" presStyleCnt="0"/>
      <dgm:spPr/>
    </dgm:pt>
    <dgm:pt modelId="{0530B3FF-C722-4E8A-989B-30620C86F20B}" type="pres">
      <dgm:prSet presAssocID="{E48A85A6-5A9B-E748-BE31-CC389461C4E7}" presName="iconBgRect" presStyleLbl="bgShp" presStyleIdx="0" presStyleCnt="5"/>
      <dgm:spPr/>
    </dgm:pt>
    <dgm:pt modelId="{1AD7CBB0-542D-4980-94B7-598EAF9DFF1A}" type="pres">
      <dgm:prSet presAssocID="{E48A85A6-5A9B-E748-BE31-CC389461C4E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1D4DD29F-653D-4CB8-9355-62ABE83C6499}" type="pres">
      <dgm:prSet presAssocID="{E48A85A6-5A9B-E748-BE31-CC389461C4E7}" presName="spaceRect" presStyleCnt="0"/>
      <dgm:spPr/>
    </dgm:pt>
    <dgm:pt modelId="{3F7B98C2-7C8D-477D-A90B-AC61D6346206}" type="pres">
      <dgm:prSet presAssocID="{E48A85A6-5A9B-E748-BE31-CC389461C4E7}" presName="textRect" presStyleLbl="revTx" presStyleIdx="0" presStyleCnt="5">
        <dgm:presLayoutVars>
          <dgm:chMax val="1"/>
          <dgm:chPref val="1"/>
        </dgm:presLayoutVars>
      </dgm:prSet>
      <dgm:spPr/>
    </dgm:pt>
    <dgm:pt modelId="{99BAC0A5-0BF0-42AA-8F4E-942C93C53298}" type="pres">
      <dgm:prSet presAssocID="{C135C592-3683-DC49-A22F-38A5766AC90F}" presName="sibTrans" presStyleCnt="0"/>
      <dgm:spPr/>
    </dgm:pt>
    <dgm:pt modelId="{BEC5B236-769E-423C-857B-7F194426EF46}" type="pres">
      <dgm:prSet presAssocID="{A37F205C-A5E4-E74F-8404-DBB35160054C}" presName="compNode" presStyleCnt="0"/>
      <dgm:spPr/>
    </dgm:pt>
    <dgm:pt modelId="{7A6E9081-30BC-4AC4-AEDC-8968B13A3FC5}" type="pres">
      <dgm:prSet presAssocID="{A37F205C-A5E4-E74F-8404-DBB35160054C}" presName="iconBgRect" presStyleLbl="bgShp" presStyleIdx="1" presStyleCnt="5"/>
      <dgm:spPr/>
    </dgm:pt>
    <dgm:pt modelId="{B397B173-8616-47DF-8200-1C73D3F287AA}" type="pres">
      <dgm:prSet presAssocID="{A37F205C-A5E4-E74F-8404-DBB35160054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521DA3FC-39BC-4804-A0DA-ACBA01B7BD35}" type="pres">
      <dgm:prSet presAssocID="{A37F205C-A5E4-E74F-8404-DBB35160054C}" presName="spaceRect" presStyleCnt="0"/>
      <dgm:spPr/>
    </dgm:pt>
    <dgm:pt modelId="{2A404D20-803E-4537-A51A-DE3E63FE8F65}" type="pres">
      <dgm:prSet presAssocID="{A37F205C-A5E4-E74F-8404-DBB35160054C}" presName="textRect" presStyleLbl="revTx" presStyleIdx="1" presStyleCnt="5">
        <dgm:presLayoutVars>
          <dgm:chMax val="1"/>
          <dgm:chPref val="1"/>
        </dgm:presLayoutVars>
      </dgm:prSet>
      <dgm:spPr/>
    </dgm:pt>
    <dgm:pt modelId="{9BD88DED-5A06-4E06-AA90-9B44BF6AF5AA}" type="pres">
      <dgm:prSet presAssocID="{0C9B7332-BA12-7D42-9B95-7285A320E939}" presName="sibTrans" presStyleCnt="0"/>
      <dgm:spPr/>
    </dgm:pt>
    <dgm:pt modelId="{D7DC77C8-9DB4-44A3-83C7-5AF0EA851840}" type="pres">
      <dgm:prSet presAssocID="{18C3B1AB-F9ED-EA4E-823F-782BCFBF09CB}" presName="compNode" presStyleCnt="0"/>
      <dgm:spPr/>
    </dgm:pt>
    <dgm:pt modelId="{C4EB6236-8DBF-47C7-A456-E6DD8DBA34E5}" type="pres">
      <dgm:prSet presAssocID="{18C3B1AB-F9ED-EA4E-823F-782BCFBF09CB}" presName="iconBgRect" presStyleLbl="bgShp" presStyleIdx="2" presStyleCnt="5"/>
      <dgm:spPr/>
    </dgm:pt>
    <dgm:pt modelId="{F63A5442-0FEA-4AB1-9706-65366B17E172}" type="pres">
      <dgm:prSet presAssocID="{18C3B1AB-F9ED-EA4E-823F-782BCFBF09C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B9899AEC-0A59-4DEB-8B88-1F03213A9445}" type="pres">
      <dgm:prSet presAssocID="{18C3B1AB-F9ED-EA4E-823F-782BCFBF09CB}" presName="spaceRect" presStyleCnt="0"/>
      <dgm:spPr/>
    </dgm:pt>
    <dgm:pt modelId="{03B5CB47-F3E9-4880-9A54-D81AA99020DB}" type="pres">
      <dgm:prSet presAssocID="{18C3B1AB-F9ED-EA4E-823F-782BCFBF09CB}" presName="textRect" presStyleLbl="revTx" presStyleIdx="2" presStyleCnt="5">
        <dgm:presLayoutVars>
          <dgm:chMax val="1"/>
          <dgm:chPref val="1"/>
        </dgm:presLayoutVars>
      </dgm:prSet>
      <dgm:spPr/>
    </dgm:pt>
    <dgm:pt modelId="{19F360AD-A753-4DFC-B3DF-DE085785176E}" type="pres">
      <dgm:prSet presAssocID="{DA58CD35-2AD8-0845-9028-7926F48DC47A}" presName="sibTrans" presStyleCnt="0"/>
      <dgm:spPr/>
    </dgm:pt>
    <dgm:pt modelId="{A9B6AC96-16FF-4F83-8885-F129DC7F2F6F}" type="pres">
      <dgm:prSet presAssocID="{005F0EB8-A9AB-CF48-83AA-6757EB7AAB4C}" presName="compNode" presStyleCnt="0"/>
      <dgm:spPr/>
    </dgm:pt>
    <dgm:pt modelId="{5D2DE528-8037-450D-B9A9-351490D04A84}" type="pres">
      <dgm:prSet presAssocID="{005F0EB8-A9AB-CF48-83AA-6757EB7AAB4C}" presName="iconBgRect" presStyleLbl="bgShp" presStyleIdx="3" presStyleCnt="5"/>
      <dgm:spPr/>
    </dgm:pt>
    <dgm:pt modelId="{6C3DB202-9F65-40B9-B9A4-CB605021A226}" type="pres">
      <dgm:prSet presAssocID="{005F0EB8-A9AB-CF48-83AA-6757EB7AAB4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sta"/>
        </a:ext>
      </dgm:extLst>
    </dgm:pt>
    <dgm:pt modelId="{8C0A34A1-E8EC-4F2D-97F5-42235C063258}" type="pres">
      <dgm:prSet presAssocID="{005F0EB8-A9AB-CF48-83AA-6757EB7AAB4C}" presName="spaceRect" presStyleCnt="0"/>
      <dgm:spPr/>
    </dgm:pt>
    <dgm:pt modelId="{112F854B-12F1-4C83-B11F-A8221753721D}" type="pres">
      <dgm:prSet presAssocID="{005F0EB8-A9AB-CF48-83AA-6757EB7AAB4C}" presName="textRect" presStyleLbl="revTx" presStyleIdx="3" presStyleCnt="5">
        <dgm:presLayoutVars>
          <dgm:chMax val="1"/>
          <dgm:chPref val="1"/>
        </dgm:presLayoutVars>
      </dgm:prSet>
      <dgm:spPr/>
    </dgm:pt>
    <dgm:pt modelId="{D3992B86-2D4B-46BA-9A1E-A4968291A9CA}" type="pres">
      <dgm:prSet presAssocID="{85A28244-2CCB-9F41-86A5-4244462659CB}" presName="sibTrans" presStyleCnt="0"/>
      <dgm:spPr/>
    </dgm:pt>
    <dgm:pt modelId="{B8326804-EBB7-468C-B27F-731DEC3C5919}" type="pres">
      <dgm:prSet presAssocID="{8DEC1C22-36D7-4945-90FE-920994E19888}" presName="compNode" presStyleCnt="0"/>
      <dgm:spPr/>
    </dgm:pt>
    <dgm:pt modelId="{A19268AF-C264-4217-A34F-8DC42D893D6B}" type="pres">
      <dgm:prSet presAssocID="{8DEC1C22-36D7-4945-90FE-920994E19888}" presName="iconBgRect" presStyleLbl="bgShp" presStyleIdx="4" presStyleCnt="5"/>
      <dgm:spPr/>
    </dgm:pt>
    <dgm:pt modelId="{D0A76D73-D6BE-4CB1-A852-386D751DB7F0}" type="pres">
      <dgm:prSet presAssocID="{8DEC1C22-36D7-4945-90FE-920994E1988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DC35F645-F94E-4E9B-B51F-49FD674CA54F}" type="pres">
      <dgm:prSet presAssocID="{8DEC1C22-36D7-4945-90FE-920994E19888}" presName="spaceRect" presStyleCnt="0"/>
      <dgm:spPr/>
    </dgm:pt>
    <dgm:pt modelId="{14F41139-F615-4518-9FAC-E4C60A0E5313}" type="pres">
      <dgm:prSet presAssocID="{8DEC1C22-36D7-4945-90FE-920994E1988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1F38135-3CB6-944E-80AB-03F514C7F5BE}" srcId="{FFA23D33-F4D7-2F47-AFC6-53327895094A}" destId="{E48A85A6-5A9B-E748-BE31-CC389461C4E7}" srcOrd="0" destOrd="0" parTransId="{3DF3EEE7-1A13-D94B-A929-7FE00F532C71}" sibTransId="{C135C592-3683-DC49-A22F-38A5766AC90F}"/>
    <dgm:cxn modelId="{64E95141-D0C2-464E-8322-6C5FECF2D2C3}" srcId="{FFA23D33-F4D7-2F47-AFC6-53327895094A}" destId="{18C3B1AB-F9ED-EA4E-823F-782BCFBF09CB}" srcOrd="2" destOrd="0" parTransId="{CD7F1B8C-9016-684D-8FAB-DB23A19DE631}" sibTransId="{DA58CD35-2AD8-0845-9028-7926F48DC47A}"/>
    <dgm:cxn modelId="{E9FDDB4E-E711-8B4F-B3C5-EF699AC0FAAD}" type="presOf" srcId="{FFA23D33-F4D7-2F47-AFC6-53327895094A}" destId="{BB3E8BAE-9205-4A13-BF50-35DB1AC684BB}" srcOrd="0" destOrd="0" presId="urn:microsoft.com/office/officeart/2018/5/layout/IconCircleLabelList"/>
    <dgm:cxn modelId="{BE367D7A-A050-8B4C-8086-9D11471D5B55}" srcId="{FFA23D33-F4D7-2F47-AFC6-53327895094A}" destId="{8DEC1C22-36D7-4945-90FE-920994E19888}" srcOrd="4" destOrd="0" parTransId="{C4BE3E4F-B025-B242-A153-40740FC2AF67}" sibTransId="{174062F6-CEF3-0C4B-B16C-D04C2AF4FD20}"/>
    <dgm:cxn modelId="{56B32197-8D80-8343-949B-F3F7A9BE885B}" type="presOf" srcId="{8DEC1C22-36D7-4945-90FE-920994E19888}" destId="{14F41139-F615-4518-9FAC-E4C60A0E5313}" srcOrd="0" destOrd="0" presId="urn:microsoft.com/office/officeart/2018/5/layout/IconCircleLabelList"/>
    <dgm:cxn modelId="{DDB7F59D-749F-894A-A16D-499C8445CFA3}" type="presOf" srcId="{18C3B1AB-F9ED-EA4E-823F-782BCFBF09CB}" destId="{03B5CB47-F3E9-4880-9A54-D81AA99020DB}" srcOrd="0" destOrd="0" presId="urn:microsoft.com/office/officeart/2018/5/layout/IconCircleLabelList"/>
    <dgm:cxn modelId="{427624AF-3125-A543-9C61-5F7451A0EA4A}" type="presOf" srcId="{E48A85A6-5A9B-E748-BE31-CC389461C4E7}" destId="{3F7B98C2-7C8D-477D-A90B-AC61D6346206}" srcOrd="0" destOrd="0" presId="urn:microsoft.com/office/officeart/2018/5/layout/IconCircleLabelList"/>
    <dgm:cxn modelId="{0F5635B2-F2F5-E84A-AF9C-43CD76B765E9}" type="presOf" srcId="{A37F205C-A5E4-E74F-8404-DBB35160054C}" destId="{2A404D20-803E-4537-A51A-DE3E63FE8F65}" srcOrd="0" destOrd="0" presId="urn:microsoft.com/office/officeart/2018/5/layout/IconCircleLabelList"/>
    <dgm:cxn modelId="{86F4D5E4-8430-DD44-9013-403F7BF29DC1}" srcId="{FFA23D33-F4D7-2F47-AFC6-53327895094A}" destId="{A37F205C-A5E4-E74F-8404-DBB35160054C}" srcOrd="1" destOrd="0" parTransId="{5F101021-E5D9-174E-A600-C211A65A7AE9}" sibTransId="{0C9B7332-BA12-7D42-9B95-7285A320E939}"/>
    <dgm:cxn modelId="{7285C3E6-CE21-3D49-92F6-0241435EBFFD}" type="presOf" srcId="{005F0EB8-A9AB-CF48-83AA-6757EB7AAB4C}" destId="{112F854B-12F1-4C83-B11F-A8221753721D}" srcOrd="0" destOrd="0" presId="urn:microsoft.com/office/officeart/2018/5/layout/IconCircleLabelList"/>
    <dgm:cxn modelId="{97B34FFD-7424-E245-B70E-DF1774692622}" srcId="{FFA23D33-F4D7-2F47-AFC6-53327895094A}" destId="{005F0EB8-A9AB-CF48-83AA-6757EB7AAB4C}" srcOrd="3" destOrd="0" parTransId="{022ACAC9-B940-2848-82A9-52EC43CB5C17}" sibTransId="{85A28244-2CCB-9F41-86A5-4244462659CB}"/>
    <dgm:cxn modelId="{E7746B92-0512-7246-BC82-6AE82F285618}" type="presParOf" srcId="{BB3E8BAE-9205-4A13-BF50-35DB1AC684BB}" destId="{D045680F-5270-4D68-9FA5-B2D4E1DBACED}" srcOrd="0" destOrd="0" presId="urn:microsoft.com/office/officeart/2018/5/layout/IconCircleLabelList"/>
    <dgm:cxn modelId="{3B039BF4-A262-FC4A-971B-11CA8EC41D94}" type="presParOf" srcId="{D045680F-5270-4D68-9FA5-B2D4E1DBACED}" destId="{0530B3FF-C722-4E8A-989B-30620C86F20B}" srcOrd="0" destOrd="0" presId="urn:microsoft.com/office/officeart/2018/5/layout/IconCircleLabelList"/>
    <dgm:cxn modelId="{7027BAEA-FC58-B44D-A2D4-126D4A741EDB}" type="presParOf" srcId="{D045680F-5270-4D68-9FA5-B2D4E1DBACED}" destId="{1AD7CBB0-542D-4980-94B7-598EAF9DFF1A}" srcOrd="1" destOrd="0" presId="urn:microsoft.com/office/officeart/2018/5/layout/IconCircleLabelList"/>
    <dgm:cxn modelId="{C41FE0CF-FDD0-0444-BE12-DABB635F4858}" type="presParOf" srcId="{D045680F-5270-4D68-9FA5-B2D4E1DBACED}" destId="{1D4DD29F-653D-4CB8-9355-62ABE83C6499}" srcOrd="2" destOrd="0" presId="urn:microsoft.com/office/officeart/2018/5/layout/IconCircleLabelList"/>
    <dgm:cxn modelId="{C76361D8-6961-AA41-B3B2-33B515EFA822}" type="presParOf" srcId="{D045680F-5270-4D68-9FA5-B2D4E1DBACED}" destId="{3F7B98C2-7C8D-477D-A90B-AC61D6346206}" srcOrd="3" destOrd="0" presId="urn:microsoft.com/office/officeart/2018/5/layout/IconCircleLabelList"/>
    <dgm:cxn modelId="{30C5B935-6949-1445-810C-2DEBC4AB95DA}" type="presParOf" srcId="{BB3E8BAE-9205-4A13-BF50-35DB1AC684BB}" destId="{99BAC0A5-0BF0-42AA-8F4E-942C93C53298}" srcOrd="1" destOrd="0" presId="urn:microsoft.com/office/officeart/2018/5/layout/IconCircleLabelList"/>
    <dgm:cxn modelId="{64FAB033-D4C3-C644-B914-E51AF5EF3633}" type="presParOf" srcId="{BB3E8BAE-9205-4A13-BF50-35DB1AC684BB}" destId="{BEC5B236-769E-423C-857B-7F194426EF46}" srcOrd="2" destOrd="0" presId="urn:microsoft.com/office/officeart/2018/5/layout/IconCircleLabelList"/>
    <dgm:cxn modelId="{B71FEBA0-0D3E-7C48-ABD1-C3F1A63B5A50}" type="presParOf" srcId="{BEC5B236-769E-423C-857B-7F194426EF46}" destId="{7A6E9081-30BC-4AC4-AEDC-8968B13A3FC5}" srcOrd="0" destOrd="0" presId="urn:microsoft.com/office/officeart/2018/5/layout/IconCircleLabelList"/>
    <dgm:cxn modelId="{F8530083-06BC-C748-B94D-ABB12523A6C5}" type="presParOf" srcId="{BEC5B236-769E-423C-857B-7F194426EF46}" destId="{B397B173-8616-47DF-8200-1C73D3F287AA}" srcOrd="1" destOrd="0" presId="urn:microsoft.com/office/officeart/2018/5/layout/IconCircleLabelList"/>
    <dgm:cxn modelId="{43E88276-DCA9-5643-8E30-6D912024B822}" type="presParOf" srcId="{BEC5B236-769E-423C-857B-7F194426EF46}" destId="{521DA3FC-39BC-4804-A0DA-ACBA01B7BD35}" srcOrd="2" destOrd="0" presId="urn:microsoft.com/office/officeart/2018/5/layout/IconCircleLabelList"/>
    <dgm:cxn modelId="{AEE46594-5A47-7A40-865F-702233924072}" type="presParOf" srcId="{BEC5B236-769E-423C-857B-7F194426EF46}" destId="{2A404D20-803E-4537-A51A-DE3E63FE8F65}" srcOrd="3" destOrd="0" presId="urn:microsoft.com/office/officeart/2018/5/layout/IconCircleLabelList"/>
    <dgm:cxn modelId="{40814937-14AB-AB4E-B1A5-10F63C270610}" type="presParOf" srcId="{BB3E8BAE-9205-4A13-BF50-35DB1AC684BB}" destId="{9BD88DED-5A06-4E06-AA90-9B44BF6AF5AA}" srcOrd="3" destOrd="0" presId="urn:microsoft.com/office/officeart/2018/5/layout/IconCircleLabelList"/>
    <dgm:cxn modelId="{9879CD12-488F-E34D-8F07-C6DCC37E0B65}" type="presParOf" srcId="{BB3E8BAE-9205-4A13-BF50-35DB1AC684BB}" destId="{D7DC77C8-9DB4-44A3-83C7-5AF0EA851840}" srcOrd="4" destOrd="0" presId="urn:microsoft.com/office/officeart/2018/5/layout/IconCircleLabelList"/>
    <dgm:cxn modelId="{B0024E4C-45A9-4E4E-AA56-6A087FFA9B10}" type="presParOf" srcId="{D7DC77C8-9DB4-44A3-83C7-5AF0EA851840}" destId="{C4EB6236-8DBF-47C7-A456-E6DD8DBA34E5}" srcOrd="0" destOrd="0" presId="urn:microsoft.com/office/officeart/2018/5/layout/IconCircleLabelList"/>
    <dgm:cxn modelId="{7DED0BC1-1159-ED48-ADF6-02626D63F21A}" type="presParOf" srcId="{D7DC77C8-9DB4-44A3-83C7-5AF0EA851840}" destId="{F63A5442-0FEA-4AB1-9706-65366B17E172}" srcOrd="1" destOrd="0" presId="urn:microsoft.com/office/officeart/2018/5/layout/IconCircleLabelList"/>
    <dgm:cxn modelId="{1E83AFAE-98EA-4C4F-B6EB-5774165732BA}" type="presParOf" srcId="{D7DC77C8-9DB4-44A3-83C7-5AF0EA851840}" destId="{B9899AEC-0A59-4DEB-8B88-1F03213A9445}" srcOrd="2" destOrd="0" presId="urn:microsoft.com/office/officeart/2018/5/layout/IconCircleLabelList"/>
    <dgm:cxn modelId="{B3D1C422-700B-954C-A08A-9506A7B70FF6}" type="presParOf" srcId="{D7DC77C8-9DB4-44A3-83C7-5AF0EA851840}" destId="{03B5CB47-F3E9-4880-9A54-D81AA99020DB}" srcOrd="3" destOrd="0" presId="urn:microsoft.com/office/officeart/2018/5/layout/IconCircleLabelList"/>
    <dgm:cxn modelId="{24E1F8E0-9F4F-814C-A411-8F84F2210A71}" type="presParOf" srcId="{BB3E8BAE-9205-4A13-BF50-35DB1AC684BB}" destId="{19F360AD-A753-4DFC-B3DF-DE085785176E}" srcOrd="5" destOrd="0" presId="urn:microsoft.com/office/officeart/2018/5/layout/IconCircleLabelList"/>
    <dgm:cxn modelId="{FADABBF7-B5C7-144F-9A00-7A9A1496528D}" type="presParOf" srcId="{BB3E8BAE-9205-4A13-BF50-35DB1AC684BB}" destId="{A9B6AC96-16FF-4F83-8885-F129DC7F2F6F}" srcOrd="6" destOrd="0" presId="urn:microsoft.com/office/officeart/2018/5/layout/IconCircleLabelList"/>
    <dgm:cxn modelId="{B6E3336D-5275-7243-9F66-35DF3E9CB2D9}" type="presParOf" srcId="{A9B6AC96-16FF-4F83-8885-F129DC7F2F6F}" destId="{5D2DE528-8037-450D-B9A9-351490D04A84}" srcOrd="0" destOrd="0" presId="urn:microsoft.com/office/officeart/2018/5/layout/IconCircleLabelList"/>
    <dgm:cxn modelId="{7ECDF4BB-5CB4-4143-85F6-2B031EA0B632}" type="presParOf" srcId="{A9B6AC96-16FF-4F83-8885-F129DC7F2F6F}" destId="{6C3DB202-9F65-40B9-B9A4-CB605021A226}" srcOrd="1" destOrd="0" presId="urn:microsoft.com/office/officeart/2018/5/layout/IconCircleLabelList"/>
    <dgm:cxn modelId="{E8909D50-0E63-4F46-BDAE-094F2DB84EFB}" type="presParOf" srcId="{A9B6AC96-16FF-4F83-8885-F129DC7F2F6F}" destId="{8C0A34A1-E8EC-4F2D-97F5-42235C063258}" srcOrd="2" destOrd="0" presId="urn:microsoft.com/office/officeart/2018/5/layout/IconCircleLabelList"/>
    <dgm:cxn modelId="{4681F196-179C-A842-BDAD-E40A1E335D81}" type="presParOf" srcId="{A9B6AC96-16FF-4F83-8885-F129DC7F2F6F}" destId="{112F854B-12F1-4C83-B11F-A8221753721D}" srcOrd="3" destOrd="0" presId="urn:microsoft.com/office/officeart/2018/5/layout/IconCircleLabelList"/>
    <dgm:cxn modelId="{FC36C4D7-85F0-7C47-991E-5AF72932A6D3}" type="presParOf" srcId="{BB3E8BAE-9205-4A13-BF50-35DB1AC684BB}" destId="{D3992B86-2D4B-46BA-9A1E-A4968291A9CA}" srcOrd="7" destOrd="0" presId="urn:microsoft.com/office/officeart/2018/5/layout/IconCircleLabelList"/>
    <dgm:cxn modelId="{F4E1D61B-082C-2042-9861-FA34783E5C07}" type="presParOf" srcId="{BB3E8BAE-9205-4A13-BF50-35DB1AC684BB}" destId="{B8326804-EBB7-468C-B27F-731DEC3C5919}" srcOrd="8" destOrd="0" presId="urn:microsoft.com/office/officeart/2018/5/layout/IconCircleLabelList"/>
    <dgm:cxn modelId="{EB56E0F1-0380-AF4B-AA19-A8827069A6B7}" type="presParOf" srcId="{B8326804-EBB7-468C-B27F-731DEC3C5919}" destId="{A19268AF-C264-4217-A34F-8DC42D893D6B}" srcOrd="0" destOrd="0" presId="urn:microsoft.com/office/officeart/2018/5/layout/IconCircleLabelList"/>
    <dgm:cxn modelId="{9F6232EB-C7B1-544C-A7A6-C8C98FA690EC}" type="presParOf" srcId="{B8326804-EBB7-468C-B27F-731DEC3C5919}" destId="{D0A76D73-D6BE-4CB1-A852-386D751DB7F0}" srcOrd="1" destOrd="0" presId="urn:microsoft.com/office/officeart/2018/5/layout/IconCircleLabelList"/>
    <dgm:cxn modelId="{9A2C4A5B-3DF9-DB40-B97B-5F6CA27057A1}" type="presParOf" srcId="{B8326804-EBB7-468C-B27F-731DEC3C5919}" destId="{DC35F645-F94E-4E9B-B51F-49FD674CA54F}" srcOrd="2" destOrd="0" presId="urn:microsoft.com/office/officeart/2018/5/layout/IconCircleLabelList"/>
    <dgm:cxn modelId="{A2F89337-8A2B-3647-B5B2-FD8F55432242}" type="presParOf" srcId="{B8326804-EBB7-468C-B27F-731DEC3C5919}" destId="{14F41139-F615-4518-9FAC-E4C60A0E531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03A86B-F0A1-984E-BA59-7DCDB7572F8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</dgm:pt>
    <dgm:pt modelId="{67E75D99-F0D2-7C42-A44F-B5681A89615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Was able to achieve more than we planned for</a:t>
          </a:r>
        </a:p>
      </dgm:t>
    </dgm:pt>
    <dgm:pt modelId="{3CB887F4-DCDF-EF49-ACBF-B615DB147381}" type="parTrans" cxnId="{E454797E-13DC-2742-90E0-A4C08C4608F7}">
      <dgm:prSet/>
      <dgm:spPr/>
      <dgm:t>
        <a:bodyPr/>
        <a:lstStyle/>
        <a:p>
          <a:endParaRPr lang="en-GB"/>
        </a:p>
      </dgm:t>
    </dgm:pt>
    <dgm:pt modelId="{A3583458-25C7-A14A-B098-E2DB0F55AF27}" type="sibTrans" cxnId="{E454797E-13DC-2742-90E0-A4C08C4608F7}">
      <dgm:prSet/>
      <dgm:spPr/>
      <dgm:t>
        <a:bodyPr/>
        <a:lstStyle/>
        <a:p>
          <a:pPr>
            <a:lnSpc>
              <a:spcPct val="100000"/>
            </a:lnSpc>
          </a:pPr>
          <a:endParaRPr lang="en-GB"/>
        </a:p>
      </dgm:t>
    </dgm:pt>
    <dgm:pt modelId="{1F6DB96C-AD50-E94B-8949-C77E10B6F65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/>
            <a:t>Learned to work while abiding scrum practices </a:t>
          </a:r>
        </a:p>
      </dgm:t>
    </dgm:pt>
    <dgm:pt modelId="{D36E6884-7049-B444-BD0B-56396DD3E834}" type="parTrans" cxnId="{DB59CB9F-B80F-BC45-B814-148880F0FE8A}">
      <dgm:prSet/>
      <dgm:spPr/>
      <dgm:t>
        <a:bodyPr/>
        <a:lstStyle/>
        <a:p>
          <a:endParaRPr lang="en-GB"/>
        </a:p>
      </dgm:t>
    </dgm:pt>
    <dgm:pt modelId="{E382166A-87F0-874C-BBAE-3A459DB877B1}" type="sibTrans" cxnId="{DB59CB9F-B80F-BC45-B814-148880F0FE8A}">
      <dgm:prSet/>
      <dgm:spPr/>
      <dgm:t>
        <a:bodyPr/>
        <a:lstStyle/>
        <a:p>
          <a:pPr>
            <a:lnSpc>
              <a:spcPct val="100000"/>
            </a:lnSpc>
          </a:pPr>
          <a:endParaRPr lang="en-GB"/>
        </a:p>
      </dgm:t>
    </dgm:pt>
    <dgm:pt modelId="{7F6EA170-E544-4947-AE0B-F12222F9738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Work in a group with given time frames</a:t>
          </a:r>
        </a:p>
      </dgm:t>
    </dgm:pt>
    <dgm:pt modelId="{04F36E32-6891-7241-8C2B-CC3C6EFD2713}" type="parTrans" cxnId="{C1A2D56E-610D-8A47-BEA4-016D47958A6E}">
      <dgm:prSet/>
      <dgm:spPr/>
      <dgm:t>
        <a:bodyPr/>
        <a:lstStyle/>
        <a:p>
          <a:endParaRPr lang="en-GB"/>
        </a:p>
      </dgm:t>
    </dgm:pt>
    <dgm:pt modelId="{292BF7D0-A20B-2B46-8249-833ED22FE43D}" type="sibTrans" cxnId="{C1A2D56E-610D-8A47-BEA4-016D47958A6E}">
      <dgm:prSet/>
      <dgm:spPr/>
      <dgm:t>
        <a:bodyPr/>
        <a:lstStyle/>
        <a:p>
          <a:pPr>
            <a:lnSpc>
              <a:spcPct val="100000"/>
            </a:lnSpc>
          </a:pPr>
          <a:endParaRPr lang="en-GB"/>
        </a:p>
      </dgm:t>
    </dgm:pt>
    <dgm:pt modelId="{C82AE626-EB62-6D4D-AD45-53B4C3B82A9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Super proud of our project</a:t>
          </a:r>
        </a:p>
      </dgm:t>
    </dgm:pt>
    <dgm:pt modelId="{F9589D6E-9239-874F-A4D8-AB33CA377A31}" type="parTrans" cxnId="{B176D2B9-A5BB-904C-8A28-F2451B1BD7DA}">
      <dgm:prSet/>
      <dgm:spPr/>
      <dgm:t>
        <a:bodyPr/>
        <a:lstStyle/>
        <a:p>
          <a:endParaRPr lang="en-GB"/>
        </a:p>
      </dgm:t>
    </dgm:pt>
    <dgm:pt modelId="{8A39BB5E-E22E-4049-B21C-ABB34B9C5264}" type="sibTrans" cxnId="{B176D2B9-A5BB-904C-8A28-F2451B1BD7DA}">
      <dgm:prSet/>
      <dgm:spPr/>
      <dgm:t>
        <a:bodyPr/>
        <a:lstStyle/>
        <a:p>
          <a:endParaRPr lang="en-GB"/>
        </a:p>
      </dgm:t>
    </dgm:pt>
    <dgm:pt modelId="{DF6983F9-7BF1-4EE2-A147-B9B973B9220C}" type="pres">
      <dgm:prSet presAssocID="{9403A86B-F0A1-984E-BA59-7DCDB7572F83}" presName="root" presStyleCnt="0">
        <dgm:presLayoutVars>
          <dgm:dir/>
          <dgm:resizeHandles val="exact"/>
        </dgm:presLayoutVars>
      </dgm:prSet>
      <dgm:spPr/>
    </dgm:pt>
    <dgm:pt modelId="{AAC72387-6598-4705-9E68-EEE1E89DFA41}" type="pres">
      <dgm:prSet presAssocID="{67E75D99-F0D2-7C42-A44F-B5681A896158}" presName="compNode" presStyleCnt="0"/>
      <dgm:spPr/>
    </dgm:pt>
    <dgm:pt modelId="{A792E7C3-5B51-49C7-8450-062CCD82DCC9}" type="pres">
      <dgm:prSet presAssocID="{67E75D99-F0D2-7C42-A44F-B5681A896158}" presName="bgRect" presStyleLbl="bgShp" presStyleIdx="0" presStyleCnt="4"/>
      <dgm:spPr/>
    </dgm:pt>
    <dgm:pt modelId="{3EBA6494-B936-44D9-8FA9-34BA80951750}" type="pres">
      <dgm:prSet presAssocID="{67E75D99-F0D2-7C42-A44F-B5681A89615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4CFB1E5D-49C2-49DD-8B5C-4C60990559FA}" type="pres">
      <dgm:prSet presAssocID="{67E75D99-F0D2-7C42-A44F-B5681A896158}" presName="spaceRect" presStyleCnt="0"/>
      <dgm:spPr/>
    </dgm:pt>
    <dgm:pt modelId="{0F083629-FEF9-4776-B244-2C31075A5739}" type="pres">
      <dgm:prSet presAssocID="{67E75D99-F0D2-7C42-A44F-B5681A896158}" presName="parTx" presStyleLbl="revTx" presStyleIdx="0" presStyleCnt="4">
        <dgm:presLayoutVars>
          <dgm:chMax val="0"/>
          <dgm:chPref val="0"/>
        </dgm:presLayoutVars>
      </dgm:prSet>
      <dgm:spPr/>
    </dgm:pt>
    <dgm:pt modelId="{221473D9-5A73-436B-879B-19188C1616D7}" type="pres">
      <dgm:prSet presAssocID="{A3583458-25C7-A14A-B098-E2DB0F55AF27}" presName="sibTrans" presStyleCnt="0"/>
      <dgm:spPr/>
    </dgm:pt>
    <dgm:pt modelId="{565A7853-86DC-40C4-9C56-F5742DFCF585}" type="pres">
      <dgm:prSet presAssocID="{1F6DB96C-AD50-E94B-8949-C77E10B6F650}" presName="compNode" presStyleCnt="0"/>
      <dgm:spPr/>
    </dgm:pt>
    <dgm:pt modelId="{893635B9-EC2F-4E1A-8414-3EB7CFBFAD56}" type="pres">
      <dgm:prSet presAssocID="{1F6DB96C-AD50-E94B-8949-C77E10B6F650}" presName="bgRect" presStyleLbl="bgShp" presStyleIdx="1" presStyleCnt="4"/>
      <dgm:spPr/>
    </dgm:pt>
    <dgm:pt modelId="{C441D3CB-18B3-4CD1-80E3-46EEF53DF58F}" type="pres">
      <dgm:prSet presAssocID="{1F6DB96C-AD50-E94B-8949-C77E10B6F65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0D54FFF4-1EDB-4527-A5D5-3B0279B9869E}" type="pres">
      <dgm:prSet presAssocID="{1F6DB96C-AD50-E94B-8949-C77E10B6F650}" presName="spaceRect" presStyleCnt="0"/>
      <dgm:spPr/>
    </dgm:pt>
    <dgm:pt modelId="{A18957EA-17FB-4409-ADF6-EDC91A2B8EC1}" type="pres">
      <dgm:prSet presAssocID="{1F6DB96C-AD50-E94B-8949-C77E10B6F650}" presName="parTx" presStyleLbl="revTx" presStyleIdx="1" presStyleCnt="4">
        <dgm:presLayoutVars>
          <dgm:chMax val="0"/>
          <dgm:chPref val="0"/>
        </dgm:presLayoutVars>
      </dgm:prSet>
      <dgm:spPr/>
    </dgm:pt>
    <dgm:pt modelId="{3D9157A3-8C78-4C39-AABF-BC75EA0CB4A1}" type="pres">
      <dgm:prSet presAssocID="{E382166A-87F0-874C-BBAE-3A459DB877B1}" presName="sibTrans" presStyleCnt="0"/>
      <dgm:spPr/>
    </dgm:pt>
    <dgm:pt modelId="{33A7F715-513E-4EE2-8521-78B608126FE9}" type="pres">
      <dgm:prSet presAssocID="{7F6EA170-E544-4947-AE0B-F12222F97387}" presName="compNode" presStyleCnt="0"/>
      <dgm:spPr/>
    </dgm:pt>
    <dgm:pt modelId="{6AA89B5B-215C-467E-AD4A-EFDB6CCC4A33}" type="pres">
      <dgm:prSet presAssocID="{7F6EA170-E544-4947-AE0B-F12222F97387}" presName="bgRect" presStyleLbl="bgShp" presStyleIdx="2" presStyleCnt="4"/>
      <dgm:spPr/>
    </dgm:pt>
    <dgm:pt modelId="{5398CA56-BEEA-429C-960F-56FD08F2F035}" type="pres">
      <dgm:prSet presAssocID="{7F6EA170-E544-4947-AE0B-F12222F9738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00ABFF6-01DF-40D8-8899-C9CADDC95F64}" type="pres">
      <dgm:prSet presAssocID="{7F6EA170-E544-4947-AE0B-F12222F97387}" presName="spaceRect" presStyleCnt="0"/>
      <dgm:spPr/>
    </dgm:pt>
    <dgm:pt modelId="{661303D4-D137-4AFE-9252-FE02762EDCAA}" type="pres">
      <dgm:prSet presAssocID="{7F6EA170-E544-4947-AE0B-F12222F97387}" presName="parTx" presStyleLbl="revTx" presStyleIdx="2" presStyleCnt="4">
        <dgm:presLayoutVars>
          <dgm:chMax val="0"/>
          <dgm:chPref val="0"/>
        </dgm:presLayoutVars>
      </dgm:prSet>
      <dgm:spPr/>
    </dgm:pt>
    <dgm:pt modelId="{180CD80C-8D72-43BF-B534-63D1CD37C7A4}" type="pres">
      <dgm:prSet presAssocID="{292BF7D0-A20B-2B46-8249-833ED22FE43D}" presName="sibTrans" presStyleCnt="0"/>
      <dgm:spPr/>
    </dgm:pt>
    <dgm:pt modelId="{5BFCFD7C-4136-4EC7-8B36-80CEAE1E5586}" type="pres">
      <dgm:prSet presAssocID="{C82AE626-EB62-6D4D-AD45-53B4C3B82A9B}" presName="compNode" presStyleCnt="0"/>
      <dgm:spPr/>
    </dgm:pt>
    <dgm:pt modelId="{00E512D4-9D10-4E16-9116-AD9B03764E8D}" type="pres">
      <dgm:prSet presAssocID="{C82AE626-EB62-6D4D-AD45-53B4C3B82A9B}" presName="bgRect" presStyleLbl="bgShp" presStyleIdx="3" presStyleCnt="4"/>
      <dgm:spPr/>
    </dgm:pt>
    <dgm:pt modelId="{FF49CE65-87A9-4186-B6B1-C2554DC9D8A5}" type="pres">
      <dgm:prSet presAssocID="{C82AE626-EB62-6D4D-AD45-53B4C3B82A9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oting star"/>
        </a:ext>
      </dgm:extLst>
    </dgm:pt>
    <dgm:pt modelId="{D5841EBE-0E7E-4C2D-B242-5E0859F49045}" type="pres">
      <dgm:prSet presAssocID="{C82AE626-EB62-6D4D-AD45-53B4C3B82A9B}" presName="spaceRect" presStyleCnt="0"/>
      <dgm:spPr/>
    </dgm:pt>
    <dgm:pt modelId="{719D9FCC-C32B-47FD-9838-B547B360BCB9}" type="pres">
      <dgm:prSet presAssocID="{C82AE626-EB62-6D4D-AD45-53B4C3B82A9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4ACCF01-C53A-4C4D-94EB-6F1D33C06A6E}" type="presOf" srcId="{1F6DB96C-AD50-E94B-8949-C77E10B6F650}" destId="{A18957EA-17FB-4409-ADF6-EDC91A2B8EC1}" srcOrd="0" destOrd="0" presId="urn:microsoft.com/office/officeart/2018/2/layout/IconVerticalSolidList"/>
    <dgm:cxn modelId="{BA341369-F08A-9740-987B-BAB4307B0B68}" type="presOf" srcId="{67E75D99-F0D2-7C42-A44F-B5681A896158}" destId="{0F083629-FEF9-4776-B244-2C31075A5739}" srcOrd="0" destOrd="0" presId="urn:microsoft.com/office/officeart/2018/2/layout/IconVerticalSolidList"/>
    <dgm:cxn modelId="{C1A2D56E-610D-8A47-BEA4-016D47958A6E}" srcId="{9403A86B-F0A1-984E-BA59-7DCDB7572F83}" destId="{7F6EA170-E544-4947-AE0B-F12222F97387}" srcOrd="2" destOrd="0" parTransId="{04F36E32-6891-7241-8C2B-CC3C6EFD2713}" sibTransId="{292BF7D0-A20B-2B46-8249-833ED22FE43D}"/>
    <dgm:cxn modelId="{56AEDD7C-1232-7345-A5B9-F0A484CFB17D}" type="presOf" srcId="{C82AE626-EB62-6D4D-AD45-53B4C3B82A9B}" destId="{719D9FCC-C32B-47FD-9838-B547B360BCB9}" srcOrd="0" destOrd="0" presId="urn:microsoft.com/office/officeart/2018/2/layout/IconVerticalSolidList"/>
    <dgm:cxn modelId="{E454797E-13DC-2742-90E0-A4C08C4608F7}" srcId="{9403A86B-F0A1-984E-BA59-7DCDB7572F83}" destId="{67E75D99-F0D2-7C42-A44F-B5681A896158}" srcOrd="0" destOrd="0" parTransId="{3CB887F4-DCDF-EF49-ACBF-B615DB147381}" sibTransId="{A3583458-25C7-A14A-B098-E2DB0F55AF27}"/>
    <dgm:cxn modelId="{DB59CB9F-B80F-BC45-B814-148880F0FE8A}" srcId="{9403A86B-F0A1-984E-BA59-7DCDB7572F83}" destId="{1F6DB96C-AD50-E94B-8949-C77E10B6F650}" srcOrd="1" destOrd="0" parTransId="{D36E6884-7049-B444-BD0B-56396DD3E834}" sibTransId="{E382166A-87F0-874C-BBAE-3A459DB877B1}"/>
    <dgm:cxn modelId="{B176D2B9-A5BB-904C-8A28-F2451B1BD7DA}" srcId="{9403A86B-F0A1-984E-BA59-7DCDB7572F83}" destId="{C82AE626-EB62-6D4D-AD45-53B4C3B82A9B}" srcOrd="3" destOrd="0" parTransId="{F9589D6E-9239-874F-A4D8-AB33CA377A31}" sibTransId="{8A39BB5E-E22E-4049-B21C-ABB34B9C5264}"/>
    <dgm:cxn modelId="{092CB2C4-AD05-1448-A129-017C63DB324D}" type="presOf" srcId="{9403A86B-F0A1-984E-BA59-7DCDB7572F83}" destId="{DF6983F9-7BF1-4EE2-A147-B9B973B9220C}" srcOrd="0" destOrd="0" presId="urn:microsoft.com/office/officeart/2018/2/layout/IconVerticalSolidList"/>
    <dgm:cxn modelId="{8065AFDF-E0ED-BD49-A82C-057E7BB96899}" type="presOf" srcId="{7F6EA170-E544-4947-AE0B-F12222F97387}" destId="{661303D4-D137-4AFE-9252-FE02762EDCAA}" srcOrd="0" destOrd="0" presId="urn:microsoft.com/office/officeart/2018/2/layout/IconVerticalSolidList"/>
    <dgm:cxn modelId="{A5C51EE3-731E-5949-91F6-78D677BE706D}" type="presParOf" srcId="{DF6983F9-7BF1-4EE2-A147-B9B973B9220C}" destId="{AAC72387-6598-4705-9E68-EEE1E89DFA41}" srcOrd="0" destOrd="0" presId="urn:microsoft.com/office/officeart/2018/2/layout/IconVerticalSolidList"/>
    <dgm:cxn modelId="{698633BB-177B-004A-93F0-8BB33DB4A7BA}" type="presParOf" srcId="{AAC72387-6598-4705-9E68-EEE1E89DFA41}" destId="{A792E7C3-5B51-49C7-8450-062CCD82DCC9}" srcOrd="0" destOrd="0" presId="urn:microsoft.com/office/officeart/2018/2/layout/IconVerticalSolidList"/>
    <dgm:cxn modelId="{648C7A90-36A7-4149-9FAC-65436D7A3721}" type="presParOf" srcId="{AAC72387-6598-4705-9E68-EEE1E89DFA41}" destId="{3EBA6494-B936-44D9-8FA9-34BA80951750}" srcOrd="1" destOrd="0" presId="urn:microsoft.com/office/officeart/2018/2/layout/IconVerticalSolidList"/>
    <dgm:cxn modelId="{1C61A4C3-B5BD-0242-9D86-05DD86492E07}" type="presParOf" srcId="{AAC72387-6598-4705-9E68-EEE1E89DFA41}" destId="{4CFB1E5D-49C2-49DD-8B5C-4C60990559FA}" srcOrd="2" destOrd="0" presId="urn:microsoft.com/office/officeart/2018/2/layout/IconVerticalSolidList"/>
    <dgm:cxn modelId="{29E102F0-32B1-C644-9E2B-A96664D94036}" type="presParOf" srcId="{AAC72387-6598-4705-9E68-EEE1E89DFA41}" destId="{0F083629-FEF9-4776-B244-2C31075A5739}" srcOrd="3" destOrd="0" presId="urn:microsoft.com/office/officeart/2018/2/layout/IconVerticalSolidList"/>
    <dgm:cxn modelId="{C3E660FB-A46F-CC46-AD11-F3999426E003}" type="presParOf" srcId="{DF6983F9-7BF1-4EE2-A147-B9B973B9220C}" destId="{221473D9-5A73-436B-879B-19188C1616D7}" srcOrd="1" destOrd="0" presId="urn:microsoft.com/office/officeart/2018/2/layout/IconVerticalSolidList"/>
    <dgm:cxn modelId="{EE57371A-3243-5D4E-B55F-1278A85AFAEF}" type="presParOf" srcId="{DF6983F9-7BF1-4EE2-A147-B9B973B9220C}" destId="{565A7853-86DC-40C4-9C56-F5742DFCF585}" srcOrd="2" destOrd="0" presId="urn:microsoft.com/office/officeart/2018/2/layout/IconVerticalSolidList"/>
    <dgm:cxn modelId="{03B8DDBF-82C0-ED41-AEC9-423FECAFB442}" type="presParOf" srcId="{565A7853-86DC-40C4-9C56-F5742DFCF585}" destId="{893635B9-EC2F-4E1A-8414-3EB7CFBFAD56}" srcOrd="0" destOrd="0" presId="urn:microsoft.com/office/officeart/2018/2/layout/IconVerticalSolidList"/>
    <dgm:cxn modelId="{B6822CB4-75E4-934A-897F-4838A81E8343}" type="presParOf" srcId="{565A7853-86DC-40C4-9C56-F5742DFCF585}" destId="{C441D3CB-18B3-4CD1-80E3-46EEF53DF58F}" srcOrd="1" destOrd="0" presId="urn:microsoft.com/office/officeart/2018/2/layout/IconVerticalSolidList"/>
    <dgm:cxn modelId="{0F1C2EC3-305B-0741-9E9B-50DEA7455DDD}" type="presParOf" srcId="{565A7853-86DC-40C4-9C56-F5742DFCF585}" destId="{0D54FFF4-1EDB-4527-A5D5-3B0279B9869E}" srcOrd="2" destOrd="0" presId="urn:microsoft.com/office/officeart/2018/2/layout/IconVerticalSolidList"/>
    <dgm:cxn modelId="{DD2AF6D8-DF43-2D41-8B12-A0D4456E5893}" type="presParOf" srcId="{565A7853-86DC-40C4-9C56-F5742DFCF585}" destId="{A18957EA-17FB-4409-ADF6-EDC91A2B8EC1}" srcOrd="3" destOrd="0" presId="urn:microsoft.com/office/officeart/2018/2/layout/IconVerticalSolidList"/>
    <dgm:cxn modelId="{89E6D28C-B04D-8E49-96A8-9281121C272F}" type="presParOf" srcId="{DF6983F9-7BF1-4EE2-A147-B9B973B9220C}" destId="{3D9157A3-8C78-4C39-AABF-BC75EA0CB4A1}" srcOrd="3" destOrd="0" presId="urn:microsoft.com/office/officeart/2018/2/layout/IconVerticalSolidList"/>
    <dgm:cxn modelId="{F1F94B1D-135C-7A4E-8A6E-035E6DF967BE}" type="presParOf" srcId="{DF6983F9-7BF1-4EE2-A147-B9B973B9220C}" destId="{33A7F715-513E-4EE2-8521-78B608126FE9}" srcOrd="4" destOrd="0" presId="urn:microsoft.com/office/officeart/2018/2/layout/IconVerticalSolidList"/>
    <dgm:cxn modelId="{767FB24B-63D4-6745-9BEC-C4FE0360A6A2}" type="presParOf" srcId="{33A7F715-513E-4EE2-8521-78B608126FE9}" destId="{6AA89B5B-215C-467E-AD4A-EFDB6CCC4A33}" srcOrd="0" destOrd="0" presId="urn:microsoft.com/office/officeart/2018/2/layout/IconVerticalSolidList"/>
    <dgm:cxn modelId="{1EED54A3-A9A5-0E44-9DF1-F4667B768469}" type="presParOf" srcId="{33A7F715-513E-4EE2-8521-78B608126FE9}" destId="{5398CA56-BEEA-429C-960F-56FD08F2F035}" srcOrd="1" destOrd="0" presId="urn:microsoft.com/office/officeart/2018/2/layout/IconVerticalSolidList"/>
    <dgm:cxn modelId="{5FCEC8B9-145D-714B-AA0A-CDE6DDAA7C12}" type="presParOf" srcId="{33A7F715-513E-4EE2-8521-78B608126FE9}" destId="{700ABFF6-01DF-40D8-8899-C9CADDC95F64}" srcOrd="2" destOrd="0" presId="urn:microsoft.com/office/officeart/2018/2/layout/IconVerticalSolidList"/>
    <dgm:cxn modelId="{92244559-0F1A-CE45-8197-F80A76F1586A}" type="presParOf" srcId="{33A7F715-513E-4EE2-8521-78B608126FE9}" destId="{661303D4-D137-4AFE-9252-FE02762EDCAA}" srcOrd="3" destOrd="0" presId="urn:microsoft.com/office/officeart/2018/2/layout/IconVerticalSolidList"/>
    <dgm:cxn modelId="{7DAB2385-C094-0843-9834-5271250327E7}" type="presParOf" srcId="{DF6983F9-7BF1-4EE2-A147-B9B973B9220C}" destId="{180CD80C-8D72-43BF-B534-63D1CD37C7A4}" srcOrd="5" destOrd="0" presId="urn:microsoft.com/office/officeart/2018/2/layout/IconVerticalSolidList"/>
    <dgm:cxn modelId="{909F660D-33EA-7247-BBFF-E93CD77C5C2E}" type="presParOf" srcId="{DF6983F9-7BF1-4EE2-A147-B9B973B9220C}" destId="{5BFCFD7C-4136-4EC7-8B36-80CEAE1E5586}" srcOrd="6" destOrd="0" presId="urn:microsoft.com/office/officeart/2018/2/layout/IconVerticalSolidList"/>
    <dgm:cxn modelId="{FA77C014-40AD-6643-89A0-1E6E5C17C4AA}" type="presParOf" srcId="{5BFCFD7C-4136-4EC7-8B36-80CEAE1E5586}" destId="{00E512D4-9D10-4E16-9116-AD9B03764E8D}" srcOrd="0" destOrd="0" presId="urn:microsoft.com/office/officeart/2018/2/layout/IconVerticalSolidList"/>
    <dgm:cxn modelId="{132D575A-F157-A440-B24C-30ED7698F4C7}" type="presParOf" srcId="{5BFCFD7C-4136-4EC7-8B36-80CEAE1E5586}" destId="{FF49CE65-87A9-4186-B6B1-C2554DC9D8A5}" srcOrd="1" destOrd="0" presId="urn:microsoft.com/office/officeart/2018/2/layout/IconVerticalSolidList"/>
    <dgm:cxn modelId="{0905F2AF-CD9B-174E-AE73-98FD4295DE67}" type="presParOf" srcId="{5BFCFD7C-4136-4EC7-8B36-80CEAE1E5586}" destId="{D5841EBE-0E7E-4C2D-B242-5E0859F49045}" srcOrd="2" destOrd="0" presId="urn:microsoft.com/office/officeart/2018/2/layout/IconVerticalSolidList"/>
    <dgm:cxn modelId="{4DA2706D-2A09-924A-95F4-2F4EA749871D}" type="presParOf" srcId="{5BFCFD7C-4136-4EC7-8B36-80CEAE1E5586}" destId="{719D9FCC-C32B-47FD-9838-B547B360BCB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7BD698-CF30-1A43-9D65-FC596EEEC85C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8D11B173-8EB6-2842-B361-6FCC6A367BA6}">
      <dgm:prSet phldrT="[Text]"/>
      <dgm:spPr/>
      <dgm:t>
        <a:bodyPr/>
        <a:lstStyle/>
        <a:p>
          <a:r>
            <a:rPr lang="en-GB" dirty="0"/>
            <a:t>Working with different time zones </a:t>
          </a:r>
        </a:p>
      </dgm:t>
    </dgm:pt>
    <dgm:pt modelId="{DE3E7BA7-F11D-C045-8FA4-A6092DF2E561}" type="parTrans" cxnId="{B80AC459-8E4D-3448-A409-83901D0D9D22}">
      <dgm:prSet/>
      <dgm:spPr/>
      <dgm:t>
        <a:bodyPr/>
        <a:lstStyle/>
        <a:p>
          <a:endParaRPr lang="en-GB"/>
        </a:p>
      </dgm:t>
    </dgm:pt>
    <dgm:pt modelId="{0C689904-25B2-2949-B3B8-2AA4EB127F0B}" type="sibTrans" cxnId="{B80AC459-8E4D-3448-A409-83901D0D9D22}">
      <dgm:prSet phldrT="01"/>
      <dgm:spPr/>
      <dgm:t>
        <a:bodyPr/>
        <a:lstStyle/>
        <a:p>
          <a:r>
            <a:rPr lang="en-GB"/>
            <a:t>01</a:t>
          </a:r>
        </a:p>
      </dgm:t>
    </dgm:pt>
    <dgm:pt modelId="{80DE1D25-412A-5442-B8E9-D0F9C3BCD8F7}">
      <dgm:prSet phldrT="[Text]"/>
      <dgm:spPr/>
      <dgm:t>
        <a:bodyPr/>
        <a:lstStyle/>
        <a:p>
          <a:r>
            <a:rPr lang="en-GB" dirty="0"/>
            <a:t>Learning and Using Swift</a:t>
          </a:r>
        </a:p>
      </dgm:t>
    </dgm:pt>
    <dgm:pt modelId="{7430BA0A-E51C-2B4F-935A-6DFF06B66C98}" type="parTrans" cxnId="{A24858C8-4012-B04A-A119-52C55B7B589E}">
      <dgm:prSet/>
      <dgm:spPr/>
      <dgm:t>
        <a:bodyPr/>
        <a:lstStyle/>
        <a:p>
          <a:endParaRPr lang="en-GB"/>
        </a:p>
      </dgm:t>
    </dgm:pt>
    <dgm:pt modelId="{434A47A2-1FF4-5F4F-B9E5-7E3D3BD73983}" type="sibTrans" cxnId="{A24858C8-4012-B04A-A119-52C55B7B589E}">
      <dgm:prSet phldrT="02"/>
      <dgm:spPr/>
      <dgm:t>
        <a:bodyPr/>
        <a:lstStyle/>
        <a:p>
          <a:r>
            <a:rPr lang="en-GB"/>
            <a:t>02</a:t>
          </a:r>
        </a:p>
      </dgm:t>
    </dgm:pt>
    <dgm:pt modelId="{A554968C-893A-A849-942A-CEF4A5BED4B1}">
      <dgm:prSet phldrT="[Text]"/>
      <dgm:spPr/>
      <dgm:t>
        <a:bodyPr/>
        <a:lstStyle/>
        <a:p>
          <a:r>
            <a:rPr lang="en-GB" dirty="0"/>
            <a:t>Working with Git commits </a:t>
          </a:r>
        </a:p>
      </dgm:t>
    </dgm:pt>
    <dgm:pt modelId="{4ECE5FB5-D533-0D4C-9D4C-B0D6C892ED91}" type="parTrans" cxnId="{D0358E93-7E92-8D47-8097-04B50B5E7380}">
      <dgm:prSet/>
      <dgm:spPr/>
      <dgm:t>
        <a:bodyPr/>
        <a:lstStyle/>
        <a:p>
          <a:endParaRPr lang="en-GB"/>
        </a:p>
      </dgm:t>
    </dgm:pt>
    <dgm:pt modelId="{11A2C99A-41FF-894A-9701-48323A4392B7}" type="sibTrans" cxnId="{D0358E93-7E92-8D47-8097-04B50B5E7380}">
      <dgm:prSet phldrT="03"/>
      <dgm:spPr/>
      <dgm:t>
        <a:bodyPr/>
        <a:lstStyle/>
        <a:p>
          <a:r>
            <a:rPr lang="en-GB" dirty="0"/>
            <a:t>03</a:t>
          </a:r>
        </a:p>
      </dgm:t>
    </dgm:pt>
    <dgm:pt modelId="{2F9A0104-7DEB-C541-96C0-D56CF48CB85B}">
      <dgm:prSet/>
      <dgm:spPr/>
      <dgm:t>
        <a:bodyPr/>
        <a:lstStyle/>
        <a:p>
          <a:r>
            <a:rPr lang="en-GB" dirty="0"/>
            <a:t>Working with Scrum Practices</a:t>
          </a:r>
        </a:p>
        <a:p>
          <a:endParaRPr lang="en-GB" dirty="0"/>
        </a:p>
      </dgm:t>
    </dgm:pt>
    <dgm:pt modelId="{7DFF91E7-0004-8243-B9F6-77F7E1429E52}" type="parTrans" cxnId="{64BCCACE-F891-1A4C-9703-D271600240B6}">
      <dgm:prSet/>
      <dgm:spPr/>
      <dgm:t>
        <a:bodyPr/>
        <a:lstStyle/>
        <a:p>
          <a:endParaRPr lang="en-GB"/>
        </a:p>
      </dgm:t>
    </dgm:pt>
    <dgm:pt modelId="{033CA138-2738-4046-A9F2-257C0DFFA8DD}" type="sibTrans" cxnId="{64BCCACE-F891-1A4C-9703-D271600240B6}">
      <dgm:prSet/>
      <dgm:spPr/>
      <dgm:t>
        <a:bodyPr/>
        <a:lstStyle/>
        <a:p>
          <a:r>
            <a:rPr lang="en-GB" dirty="0"/>
            <a:t>04</a:t>
          </a:r>
        </a:p>
      </dgm:t>
    </dgm:pt>
    <dgm:pt modelId="{43AB3706-54C1-354E-9A0F-2BBFD3D3BA3B}" type="pres">
      <dgm:prSet presAssocID="{767BD698-CF30-1A43-9D65-FC596EEEC85C}" presName="Name0" presStyleCnt="0">
        <dgm:presLayoutVars>
          <dgm:animLvl val="lvl"/>
          <dgm:resizeHandles val="exact"/>
        </dgm:presLayoutVars>
      </dgm:prSet>
      <dgm:spPr/>
    </dgm:pt>
    <dgm:pt modelId="{99BA3C13-A66B-424A-A96E-C3BAE29512BC}" type="pres">
      <dgm:prSet presAssocID="{8D11B173-8EB6-2842-B361-6FCC6A367BA6}" presName="compositeNode" presStyleCnt="0">
        <dgm:presLayoutVars>
          <dgm:bulletEnabled val="1"/>
        </dgm:presLayoutVars>
      </dgm:prSet>
      <dgm:spPr/>
    </dgm:pt>
    <dgm:pt modelId="{D0848DA9-FDAE-3444-90F3-CB41CF2C0B92}" type="pres">
      <dgm:prSet presAssocID="{8D11B173-8EB6-2842-B361-6FCC6A367BA6}" presName="bgRect" presStyleLbl="alignNode1" presStyleIdx="0" presStyleCnt="4"/>
      <dgm:spPr/>
    </dgm:pt>
    <dgm:pt modelId="{0ED69552-B538-2D49-BFAF-26DA4AFAD16B}" type="pres">
      <dgm:prSet presAssocID="{0C689904-25B2-2949-B3B8-2AA4EB127F0B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17F9774C-F62E-6546-9548-3B4B3C02150C}" type="pres">
      <dgm:prSet presAssocID="{8D11B173-8EB6-2842-B361-6FCC6A367BA6}" presName="nodeRect" presStyleLbl="alignNode1" presStyleIdx="0" presStyleCnt="4">
        <dgm:presLayoutVars>
          <dgm:bulletEnabled val="1"/>
        </dgm:presLayoutVars>
      </dgm:prSet>
      <dgm:spPr/>
    </dgm:pt>
    <dgm:pt modelId="{0D725375-F499-574D-BC5B-11C4317A2EF5}" type="pres">
      <dgm:prSet presAssocID="{0C689904-25B2-2949-B3B8-2AA4EB127F0B}" presName="sibTrans" presStyleCnt="0"/>
      <dgm:spPr/>
    </dgm:pt>
    <dgm:pt modelId="{208EC51D-D3E5-D54B-AC51-34A8FD87A539}" type="pres">
      <dgm:prSet presAssocID="{80DE1D25-412A-5442-B8E9-D0F9C3BCD8F7}" presName="compositeNode" presStyleCnt="0">
        <dgm:presLayoutVars>
          <dgm:bulletEnabled val="1"/>
        </dgm:presLayoutVars>
      </dgm:prSet>
      <dgm:spPr/>
    </dgm:pt>
    <dgm:pt modelId="{8C2EC1F6-D93B-E64A-8BED-EC34C880FBFA}" type="pres">
      <dgm:prSet presAssocID="{80DE1D25-412A-5442-B8E9-D0F9C3BCD8F7}" presName="bgRect" presStyleLbl="alignNode1" presStyleIdx="1" presStyleCnt="4"/>
      <dgm:spPr/>
    </dgm:pt>
    <dgm:pt modelId="{BF22472A-DEB0-CA48-9890-47774643BB9F}" type="pres">
      <dgm:prSet presAssocID="{434A47A2-1FF4-5F4F-B9E5-7E3D3BD73983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4D64FAB6-256C-C449-B652-83653FC36D2C}" type="pres">
      <dgm:prSet presAssocID="{80DE1D25-412A-5442-B8E9-D0F9C3BCD8F7}" presName="nodeRect" presStyleLbl="alignNode1" presStyleIdx="1" presStyleCnt="4">
        <dgm:presLayoutVars>
          <dgm:bulletEnabled val="1"/>
        </dgm:presLayoutVars>
      </dgm:prSet>
      <dgm:spPr/>
    </dgm:pt>
    <dgm:pt modelId="{3301020F-8603-B446-822B-48BF7B5A46F1}" type="pres">
      <dgm:prSet presAssocID="{434A47A2-1FF4-5F4F-B9E5-7E3D3BD73983}" presName="sibTrans" presStyleCnt="0"/>
      <dgm:spPr/>
    </dgm:pt>
    <dgm:pt modelId="{350FEE68-C755-0D46-A8B1-72355901C18C}" type="pres">
      <dgm:prSet presAssocID="{A554968C-893A-A849-942A-CEF4A5BED4B1}" presName="compositeNode" presStyleCnt="0">
        <dgm:presLayoutVars>
          <dgm:bulletEnabled val="1"/>
        </dgm:presLayoutVars>
      </dgm:prSet>
      <dgm:spPr/>
    </dgm:pt>
    <dgm:pt modelId="{031F8D4E-97DA-F441-A6EB-ACE3505CBD89}" type="pres">
      <dgm:prSet presAssocID="{A554968C-893A-A849-942A-CEF4A5BED4B1}" presName="bgRect" presStyleLbl="alignNode1" presStyleIdx="2" presStyleCnt="4"/>
      <dgm:spPr/>
    </dgm:pt>
    <dgm:pt modelId="{3BC7FAF3-85AD-504D-8A0B-311765CD3859}" type="pres">
      <dgm:prSet presAssocID="{11A2C99A-41FF-894A-9701-48323A4392B7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1A565BAA-405B-F74A-A7E8-41912A9F58AB}" type="pres">
      <dgm:prSet presAssocID="{A554968C-893A-A849-942A-CEF4A5BED4B1}" presName="nodeRect" presStyleLbl="alignNode1" presStyleIdx="2" presStyleCnt="4">
        <dgm:presLayoutVars>
          <dgm:bulletEnabled val="1"/>
        </dgm:presLayoutVars>
      </dgm:prSet>
      <dgm:spPr/>
    </dgm:pt>
    <dgm:pt modelId="{67DF33E7-ADA7-DF48-8DB9-9AE6C763F3CD}" type="pres">
      <dgm:prSet presAssocID="{11A2C99A-41FF-894A-9701-48323A4392B7}" presName="sibTrans" presStyleCnt="0"/>
      <dgm:spPr/>
    </dgm:pt>
    <dgm:pt modelId="{B26F54AE-D26E-1248-A6DE-CB481F8EBAEC}" type="pres">
      <dgm:prSet presAssocID="{2F9A0104-7DEB-C541-96C0-D56CF48CB85B}" presName="compositeNode" presStyleCnt="0">
        <dgm:presLayoutVars>
          <dgm:bulletEnabled val="1"/>
        </dgm:presLayoutVars>
      </dgm:prSet>
      <dgm:spPr/>
    </dgm:pt>
    <dgm:pt modelId="{69F5E4CB-2B80-DD45-A55E-2CE4F5A5DD03}" type="pres">
      <dgm:prSet presAssocID="{2F9A0104-7DEB-C541-96C0-D56CF48CB85B}" presName="bgRect" presStyleLbl="alignNode1" presStyleIdx="3" presStyleCnt="4"/>
      <dgm:spPr/>
    </dgm:pt>
    <dgm:pt modelId="{4D4A130D-4F70-7E43-89A6-6FBFCE8AD031}" type="pres">
      <dgm:prSet presAssocID="{033CA138-2738-4046-A9F2-257C0DFFA8DD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146B2ED8-302E-3742-9DDF-105416498156}" type="pres">
      <dgm:prSet presAssocID="{2F9A0104-7DEB-C541-96C0-D56CF48CB85B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D842A107-B2B0-A64F-A468-EDE5F84BF543}" type="presOf" srcId="{2F9A0104-7DEB-C541-96C0-D56CF48CB85B}" destId="{69F5E4CB-2B80-DD45-A55E-2CE4F5A5DD03}" srcOrd="0" destOrd="0" presId="urn:microsoft.com/office/officeart/2016/7/layout/LinearBlockProcessNumbered"/>
    <dgm:cxn modelId="{FDB0AE0D-E39A-F949-AFCA-7A0904433A35}" type="presOf" srcId="{434A47A2-1FF4-5F4F-B9E5-7E3D3BD73983}" destId="{BF22472A-DEB0-CA48-9890-47774643BB9F}" srcOrd="0" destOrd="0" presId="urn:microsoft.com/office/officeart/2016/7/layout/LinearBlockProcessNumbered"/>
    <dgm:cxn modelId="{2D12C42F-0D64-364B-BAE7-3F42D627C883}" type="presOf" srcId="{033CA138-2738-4046-A9F2-257C0DFFA8DD}" destId="{4D4A130D-4F70-7E43-89A6-6FBFCE8AD031}" srcOrd="0" destOrd="0" presId="urn:microsoft.com/office/officeart/2016/7/layout/LinearBlockProcessNumbered"/>
    <dgm:cxn modelId="{BA686D32-7CB4-DF44-A26B-2A4FFEA88AB0}" type="presOf" srcId="{8D11B173-8EB6-2842-B361-6FCC6A367BA6}" destId="{D0848DA9-FDAE-3444-90F3-CB41CF2C0B92}" srcOrd="0" destOrd="0" presId="urn:microsoft.com/office/officeart/2016/7/layout/LinearBlockProcessNumbered"/>
    <dgm:cxn modelId="{E00A003C-7549-5440-9F93-FBF1F994F34A}" type="presOf" srcId="{0C689904-25B2-2949-B3B8-2AA4EB127F0B}" destId="{0ED69552-B538-2D49-BFAF-26DA4AFAD16B}" srcOrd="0" destOrd="0" presId="urn:microsoft.com/office/officeart/2016/7/layout/LinearBlockProcessNumbered"/>
    <dgm:cxn modelId="{58ADFC45-D85A-6646-AFE6-C7561A8B780D}" type="presOf" srcId="{80DE1D25-412A-5442-B8E9-D0F9C3BCD8F7}" destId="{4D64FAB6-256C-C449-B652-83653FC36D2C}" srcOrd="1" destOrd="0" presId="urn:microsoft.com/office/officeart/2016/7/layout/LinearBlockProcessNumbered"/>
    <dgm:cxn modelId="{496B4847-2020-D249-AC45-DA2D6B1E9B91}" type="presOf" srcId="{767BD698-CF30-1A43-9D65-FC596EEEC85C}" destId="{43AB3706-54C1-354E-9A0F-2BBFD3D3BA3B}" srcOrd="0" destOrd="0" presId="urn:microsoft.com/office/officeart/2016/7/layout/LinearBlockProcessNumbered"/>
    <dgm:cxn modelId="{B80AC459-8E4D-3448-A409-83901D0D9D22}" srcId="{767BD698-CF30-1A43-9D65-FC596EEEC85C}" destId="{8D11B173-8EB6-2842-B361-6FCC6A367BA6}" srcOrd="0" destOrd="0" parTransId="{DE3E7BA7-F11D-C045-8FA4-A6092DF2E561}" sibTransId="{0C689904-25B2-2949-B3B8-2AA4EB127F0B}"/>
    <dgm:cxn modelId="{2BCCC260-7EC4-BA4B-AE17-4EB1E1C0BC91}" type="presOf" srcId="{80DE1D25-412A-5442-B8E9-D0F9C3BCD8F7}" destId="{8C2EC1F6-D93B-E64A-8BED-EC34C880FBFA}" srcOrd="0" destOrd="0" presId="urn:microsoft.com/office/officeart/2016/7/layout/LinearBlockProcessNumbered"/>
    <dgm:cxn modelId="{A93C2465-82E3-B34F-A66D-BE84204D1B9A}" type="presOf" srcId="{A554968C-893A-A849-942A-CEF4A5BED4B1}" destId="{031F8D4E-97DA-F441-A6EB-ACE3505CBD89}" srcOrd="0" destOrd="0" presId="urn:microsoft.com/office/officeart/2016/7/layout/LinearBlockProcessNumbered"/>
    <dgm:cxn modelId="{5BC89670-C99A-8043-A7BE-66304617B780}" type="presOf" srcId="{8D11B173-8EB6-2842-B361-6FCC6A367BA6}" destId="{17F9774C-F62E-6546-9548-3B4B3C02150C}" srcOrd="1" destOrd="0" presId="urn:microsoft.com/office/officeart/2016/7/layout/LinearBlockProcessNumbered"/>
    <dgm:cxn modelId="{D0358E93-7E92-8D47-8097-04B50B5E7380}" srcId="{767BD698-CF30-1A43-9D65-FC596EEEC85C}" destId="{A554968C-893A-A849-942A-CEF4A5BED4B1}" srcOrd="2" destOrd="0" parTransId="{4ECE5FB5-D533-0D4C-9D4C-B0D6C892ED91}" sibTransId="{11A2C99A-41FF-894A-9701-48323A4392B7}"/>
    <dgm:cxn modelId="{73FA3F95-D7CA-8E48-80E4-E3E1C6CEC9F1}" type="presOf" srcId="{A554968C-893A-A849-942A-CEF4A5BED4B1}" destId="{1A565BAA-405B-F74A-A7E8-41912A9F58AB}" srcOrd="1" destOrd="0" presId="urn:microsoft.com/office/officeart/2016/7/layout/LinearBlockProcessNumbered"/>
    <dgm:cxn modelId="{BBDED2A7-936D-CA44-BC4B-7CE58B8E1B0F}" type="presOf" srcId="{11A2C99A-41FF-894A-9701-48323A4392B7}" destId="{3BC7FAF3-85AD-504D-8A0B-311765CD3859}" srcOrd="0" destOrd="0" presId="urn:microsoft.com/office/officeart/2016/7/layout/LinearBlockProcessNumbered"/>
    <dgm:cxn modelId="{03ED2DAD-BE80-924E-A95A-61007F3C8B29}" type="presOf" srcId="{2F9A0104-7DEB-C541-96C0-D56CF48CB85B}" destId="{146B2ED8-302E-3742-9DDF-105416498156}" srcOrd="1" destOrd="0" presId="urn:microsoft.com/office/officeart/2016/7/layout/LinearBlockProcessNumbered"/>
    <dgm:cxn modelId="{A24858C8-4012-B04A-A119-52C55B7B589E}" srcId="{767BD698-CF30-1A43-9D65-FC596EEEC85C}" destId="{80DE1D25-412A-5442-B8E9-D0F9C3BCD8F7}" srcOrd="1" destOrd="0" parTransId="{7430BA0A-E51C-2B4F-935A-6DFF06B66C98}" sibTransId="{434A47A2-1FF4-5F4F-B9E5-7E3D3BD73983}"/>
    <dgm:cxn modelId="{64BCCACE-F891-1A4C-9703-D271600240B6}" srcId="{767BD698-CF30-1A43-9D65-FC596EEEC85C}" destId="{2F9A0104-7DEB-C541-96C0-D56CF48CB85B}" srcOrd="3" destOrd="0" parTransId="{7DFF91E7-0004-8243-B9F6-77F7E1429E52}" sibTransId="{033CA138-2738-4046-A9F2-257C0DFFA8DD}"/>
    <dgm:cxn modelId="{8E74C148-73DB-2240-8279-48AA43783300}" type="presParOf" srcId="{43AB3706-54C1-354E-9A0F-2BBFD3D3BA3B}" destId="{99BA3C13-A66B-424A-A96E-C3BAE29512BC}" srcOrd="0" destOrd="0" presId="urn:microsoft.com/office/officeart/2016/7/layout/LinearBlockProcessNumbered"/>
    <dgm:cxn modelId="{2ACAF16C-B9AB-4240-A67A-878A6948AE07}" type="presParOf" srcId="{99BA3C13-A66B-424A-A96E-C3BAE29512BC}" destId="{D0848DA9-FDAE-3444-90F3-CB41CF2C0B92}" srcOrd="0" destOrd="0" presId="urn:microsoft.com/office/officeart/2016/7/layout/LinearBlockProcessNumbered"/>
    <dgm:cxn modelId="{B85301C5-79E9-E749-8BCF-5B3A155B6D67}" type="presParOf" srcId="{99BA3C13-A66B-424A-A96E-C3BAE29512BC}" destId="{0ED69552-B538-2D49-BFAF-26DA4AFAD16B}" srcOrd="1" destOrd="0" presId="urn:microsoft.com/office/officeart/2016/7/layout/LinearBlockProcessNumbered"/>
    <dgm:cxn modelId="{E32D455D-EEFC-2144-A2C2-97556A7291FC}" type="presParOf" srcId="{99BA3C13-A66B-424A-A96E-C3BAE29512BC}" destId="{17F9774C-F62E-6546-9548-3B4B3C02150C}" srcOrd="2" destOrd="0" presId="urn:microsoft.com/office/officeart/2016/7/layout/LinearBlockProcessNumbered"/>
    <dgm:cxn modelId="{D3DF9DE1-6868-2944-9865-3A9E26CE54EF}" type="presParOf" srcId="{43AB3706-54C1-354E-9A0F-2BBFD3D3BA3B}" destId="{0D725375-F499-574D-BC5B-11C4317A2EF5}" srcOrd="1" destOrd="0" presId="urn:microsoft.com/office/officeart/2016/7/layout/LinearBlockProcessNumbered"/>
    <dgm:cxn modelId="{25D789E2-15E7-AD4F-8E11-D68BF1576B4F}" type="presParOf" srcId="{43AB3706-54C1-354E-9A0F-2BBFD3D3BA3B}" destId="{208EC51D-D3E5-D54B-AC51-34A8FD87A539}" srcOrd="2" destOrd="0" presId="urn:microsoft.com/office/officeart/2016/7/layout/LinearBlockProcessNumbered"/>
    <dgm:cxn modelId="{77705BD7-A26E-A844-BCB5-97F0E3210E3A}" type="presParOf" srcId="{208EC51D-D3E5-D54B-AC51-34A8FD87A539}" destId="{8C2EC1F6-D93B-E64A-8BED-EC34C880FBFA}" srcOrd="0" destOrd="0" presId="urn:microsoft.com/office/officeart/2016/7/layout/LinearBlockProcessNumbered"/>
    <dgm:cxn modelId="{14A3338A-E181-FC4B-980B-34C0A7A21F3C}" type="presParOf" srcId="{208EC51D-D3E5-D54B-AC51-34A8FD87A539}" destId="{BF22472A-DEB0-CA48-9890-47774643BB9F}" srcOrd="1" destOrd="0" presId="urn:microsoft.com/office/officeart/2016/7/layout/LinearBlockProcessNumbered"/>
    <dgm:cxn modelId="{FA933D36-40FB-0F4A-AC78-A4D5C63FDE60}" type="presParOf" srcId="{208EC51D-D3E5-D54B-AC51-34A8FD87A539}" destId="{4D64FAB6-256C-C449-B652-83653FC36D2C}" srcOrd="2" destOrd="0" presId="urn:microsoft.com/office/officeart/2016/7/layout/LinearBlockProcessNumbered"/>
    <dgm:cxn modelId="{78BC5D29-1EE0-5145-8D35-0E80C2FDD415}" type="presParOf" srcId="{43AB3706-54C1-354E-9A0F-2BBFD3D3BA3B}" destId="{3301020F-8603-B446-822B-48BF7B5A46F1}" srcOrd="3" destOrd="0" presId="urn:microsoft.com/office/officeart/2016/7/layout/LinearBlockProcessNumbered"/>
    <dgm:cxn modelId="{C6F9FABB-0029-7944-AEF6-E0C56F55A6D4}" type="presParOf" srcId="{43AB3706-54C1-354E-9A0F-2BBFD3D3BA3B}" destId="{350FEE68-C755-0D46-A8B1-72355901C18C}" srcOrd="4" destOrd="0" presId="urn:microsoft.com/office/officeart/2016/7/layout/LinearBlockProcessNumbered"/>
    <dgm:cxn modelId="{747D99A5-C0EA-EF4D-A3A0-2E4E2FADA0EB}" type="presParOf" srcId="{350FEE68-C755-0D46-A8B1-72355901C18C}" destId="{031F8D4E-97DA-F441-A6EB-ACE3505CBD89}" srcOrd="0" destOrd="0" presId="urn:microsoft.com/office/officeart/2016/7/layout/LinearBlockProcessNumbered"/>
    <dgm:cxn modelId="{05B1E84C-18DC-3947-9E8E-E48254228469}" type="presParOf" srcId="{350FEE68-C755-0D46-A8B1-72355901C18C}" destId="{3BC7FAF3-85AD-504D-8A0B-311765CD3859}" srcOrd="1" destOrd="0" presId="urn:microsoft.com/office/officeart/2016/7/layout/LinearBlockProcessNumbered"/>
    <dgm:cxn modelId="{053CC887-7B6D-D44D-8FEB-5BBBC4A77B01}" type="presParOf" srcId="{350FEE68-C755-0D46-A8B1-72355901C18C}" destId="{1A565BAA-405B-F74A-A7E8-41912A9F58AB}" srcOrd="2" destOrd="0" presId="urn:microsoft.com/office/officeart/2016/7/layout/LinearBlockProcessNumbered"/>
    <dgm:cxn modelId="{9B564079-69F5-9847-8230-2790CC33A0BA}" type="presParOf" srcId="{43AB3706-54C1-354E-9A0F-2BBFD3D3BA3B}" destId="{67DF33E7-ADA7-DF48-8DB9-9AE6C763F3CD}" srcOrd="5" destOrd="0" presId="urn:microsoft.com/office/officeart/2016/7/layout/LinearBlockProcessNumbered"/>
    <dgm:cxn modelId="{71656D04-F008-644A-A829-149F0D28EC53}" type="presParOf" srcId="{43AB3706-54C1-354E-9A0F-2BBFD3D3BA3B}" destId="{B26F54AE-D26E-1248-A6DE-CB481F8EBAEC}" srcOrd="6" destOrd="0" presId="urn:microsoft.com/office/officeart/2016/7/layout/LinearBlockProcessNumbered"/>
    <dgm:cxn modelId="{8A8A6AF7-AB4D-E34C-8A10-B8F17CDB0E01}" type="presParOf" srcId="{B26F54AE-D26E-1248-A6DE-CB481F8EBAEC}" destId="{69F5E4CB-2B80-DD45-A55E-2CE4F5A5DD03}" srcOrd="0" destOrd="0" presId="urn:microsoft.com/office/officeart/2016/7/layout/LinearBlockProcessNumbered"/>
    <dgm:cxn modelId="{CDF69307-6398-EF48-B8E2-91E55F333E69}" type="presParOf" srcId="{B26F54AE-D26E-1248-A6DE-CB481F8EBAEC}" destId="{4D4A130D-4F70-7E43-89A6-6FBFCE8AD031}" srcOrd="1" destOrd="0" presId="urn:microsoft.com/office/officeart/2016/7/layout/LinearBlockProcessNumbered"/>
    <dgm:cxn modelId="{E405BA15-B464-6542-8D53-40BFEAA79A6F}" type="presParOf" srcId="{B26F54AE-D26E-1248-A6DE-CB481F8EBAEC}" destId="{146B2ED8-302E-3742-9DDF-105416498156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F843ADD-7C2F-0B40-A204-9D9EA25B1D85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</dgm:pt>
    <dgm:pt modelId="{BF574C1A-DEC2-3048-A50C-CF099D1F0A56}">
      <dgm:prSet phldrT="[Text]"/>
      <dgm:spPr/>
      <dgm:t>
        <a:bodyPr/>
        <a:lstStyle/>
        <a:p>
          <a:r>
            <a:rPr lang="en-GB" dirty="0"/>
            <a:t>XCODE</a:t>
          </a:r>
        </a:p>
      </dgm:t>
    </dgm:pt>
    <dgm:pt modelId="{FD78D52D-7DD5-8A41-AF7A-61AB4551B0DA}" type="parTrans" cxnId="{77DE4A5C-3CF2-E441-BB60-7654B5EA7548}">
      <dgm:prSet/>
      <dgm:spPr/>
      <dgm:t>
        <a:bodyPr/>
        <a:lstStyle/>
        <a:p>
          <a:endParaRPr lang="en-GB"/>
        </a:p>
      </dgm:t>
    </dgm:pt>
    <dgm:pt modelId="{1E23F231-60C8-CE48-B005-EDDE30BA1BC7}" type="sibTrans" cxnId="{77DE4A5C-3CF2-E441-BB60-7654B5EA7548}">
      <dgm:prSet/>
      <dgm:spPr/>
      <dgm:t>
        <a:bodyPr/>
        <a:lstStyle/>
        <a:p>
          <a:endParaRPr lang="en-GB"/>
        </a:p>
      </dgm:t>
    </dgm:pt>
    <dgm:pt modelId="{5D648F59-0A79-A345-951B-01406A20135A}">
      <dgm:prSet phldrT="[Text]"/>
      <dgm:spPr/>
      <dgm:t>
        <a:bodyPr/>
        <a:lstStyle/>
        <a:p>
          <a:r>
            <a:rPr lang="en-GB" dirty="0"/>
            <a:t>SWIFT</a:t>
          </a:r>
        </a:p>
      </dgm:t>
    </dgm:pt>
    <dgm:pt modelId="{F843862A-0B2E-B441-BF98-885BBC3C05D9}" type="parTrans" cxnId="{2398E071-1776-7147-B445-2A7AF3B4D4D5}">
      <dgm:prSet/>
      <dgm:spPr/>
      <dgm:t>
        <a:bodyPr/>
        <a:lstStyle/>
        <a:p>
          <a:endParaRPr lang="en-GB"/>
        </a:p>
      </dgm:t>
    </dgm:pt>
    <dgm:pt modelId="{DB1D47BD-84B0-6044-8DF2-D4CFC84774BF}" type="sibTrans" cxnId="{2398E071-1776-7147-B445-2A7AF3B4D4D5}">
      <dgm:prSet/>
      <dgm:spPr/>
      <dgm:t>
        <a:bodyPr/>
        <a:lstStyle/>
        <a:p>
          <a:endParaRPr lang="en-GB"/>
        </a:p>
      </dgm:t>
    </dgm:pt>
    <dgm:pt modelId="{A4E8979D-9004-0649-AEF7-0A80B2275EE6}">
      <dgm:prSet phldrT="[Text]"/>
      <dgm:spPr/>
      <dgm:t>
        <a:bodyPr/>
        <a:lstStyle/>
        <a:p>
          <a:r>
            <a:rPr lang="en-GB" dirty="0"/>
            <a:t>SQL</a:t>
          </a:r>
        </a:p>
      </dgm:t>
    </dgm:pt>
    <dgm:pt modelId="{A67745B8-B614-F84E-937C-A7B4537EEEE6}" type="parTrans" cxnId="{97729364-5605-4941-B664-334306D78D51}">
      <dgm:prSet/>
      <dgm:spPr/>
      <dgm:t>
        <a:bodyPr/>
        <a:lstStyle/>
        <a:p>
          <a:endParaRPr lang="en-GB"/>
        </a:p>
      </dgm:t>
    </dgm:pt>
    <dgm:pt modelId="{9C07F97F-ECB0-5740-8EE8-1B3A44BA6DB2}" type="sibTrans" cxnId="{97729364-5605-4941-B664-334306D78D51}">
      <dgm:prSet/>
      <dgm:spPr/>
      <dgm:t>
        <a:bodyPr/>
        <a:lstStyle/>
        <a:p>
          <a:endParaRPr lang="en-GB"/>
        </a:p>
      </dgm:t>
    </dgm:pt>
    <dgm:pt modelId="{E91DF4B8-1E4F-2A49-8D58-ABBE75ABB656}">
      <dgm:prSet/>
      <dgm:spPr/>
      <dgm:t>
        <a:bodyPr/>
        <a:lstStyle/>
        <a:p>
          <a:r>
            <a:rPr lang="en-GB" dirty="0"/>
            <a:t>PYTHON</a:t>
          </a:r>
        </a:p>
      </dgm:t>
    </dgm:pt>
    <dgm:pt modelId="{C6D82F14-2EA7-DD42-8D5E-689646D07ACF}" type="parTrans" cxnId="{2D84A939-226E-F34F-8056-2CCE105A2D81}">
      <dgm:prSet/>
      <dgm:spPr/>
      <dgm:t>
        <a:bodyPr/>
        <a:lstStyle/>
        <a:p>
          <a:endParaRPr lang="en-GB"/>
        </a:p>
      </dgm:t>
    </dgm:pt>
    <dgm:pt modelId="{3655421A-08B7-4E40-8D17-E2C08EB44EA0}" type="sibTrans" cxnId="{2D84A939-226E-F34F-8056-2CCE105A2D81}">
      <dgm:prSet/>
      <dgm:spPr/>
      <dgm:t>
        <a:bodyPr/>
        <a:lstStyle/>
        <a:p>
          <a:endParaRPr lang="en-GB"/>
        </a:p>
      </dgm:t>
    </dgm:pt>
    <dgm:pt modelId="{4B8A18FF-13C7-FD4A-9AAA-A94491CC4FA3}">
      <dgm:prSet/>
      <dgm:spPr/>
      <dgm:t>
        <a:bodyPr/>
        <a:lstStyle/>
        <a:p>
          <a:r>
            <a:rPr lang="en-GB" dirty="0"/>
            <a:t>HTML</a:t>
          </a:r>
        </a:p>
      </dgm:t>
    </dgm:pt>
    <dgm:pt modelId="{3DFE415D-05C7-DC49-B9EF-F84D46EE18A4}" type="parTrans" cxnId="{904E1F5A-0091-8F4B-A20A-49F27D2D1495}">
      <dgm:prSet/>
      <dgm:spPr/>
      <dgm:t>
        <a:bodyPr/>
        <a:lstStyle/>
        <a:p>
          <a:endParaRPr lang="en-GB"/>
        </a:p>
      </dgm:t>
    </dgm:pt>
    <dgm:pt modelId="{5991DA98-3DA7-2A41-8ABF-6EB16BCEB952}" type="sibTrans" cxnId="{904E1F5A-0091-8F4B-A20A-49F27D2D1495}">
      <dgm:prSet/>
      <dgm:spPr/>
      <dgm:t>
        <a:bodyPr/>
        <a:lstStyle/>
        <a:p>
          <a:endParaRPr lang="en-GB"/>
        </a:p>
      </dgm:t>
    </dgm:pt>
    <dgm:pt modelId="{D79AC4F6-C356-2348-B2E2-6297A166F66F}">
      <dgm:prSet/>
      <dgm:spPr/>
      <dgm:t>
        <a:bodyPr/>
        <a:lstStyle/>
        <a:p>
          <a:r>
            <a:rPr lang="en-GB" dirty="0"/>
            <a:t>PHP</a:t>
          </a:r>
        </a:p>
      </dgm:t>
    </dgm:pt>
    <dgm:pt modelId="{77950ABD-A2C8-6F44-84A1-21199A3DB562}" type="parTrans" cxnId="{09557955-AA91-6E43-B687-68E6628F360D}">
      <dgm:prSet/>
      <dgm:spPr/>
      <dgm:t>
        <a:bodyPr/>
        <a:lstStyle/>
        <a:p>
          <a:endParaRPr lang="en-GB"/>
        </a:p>
      </dgm:t>
    </dgm:pt>
    <dgm:pt modelId="{91236408-129B-A24A-AAAD-3409B8028924}" type="sibTrans" cxnId="{09557955-AA91-6E43-B687-68E6628F360D}">
      <dgm:prSet/>
      <dgm:spPr/>
      <dgm:t>
        <a:bodyPr/>
        <a:lstStyle/>
        <a:p>
          <a:endParaRPr lang="en-GB"/>
        </a:p>
      </dgm:t>
    </dgm:pt>
    <dgm:pt modelId="{E396A71F-694D-7D4B-B8E5-FB3386E6F464}" type="pres">
      <dgm:prSet presAssocID="{4F843ADD-7C2F-0B40-A204-9D9EA25B1D85}" presName="diagram" presStyleCnt="0">
        <dgm:presLayoutVars>
          <dgm:dir/>
          <dgm:resizeHandles val="exact"/>
        </dgm:presLayoutVars>
      </dgm:prSet>
      <dgm:spPr/>
    </dgm:pt>
    <dgm:pt modelId="{ABBC007F-7F6F-2A45-8E55-E865225BE27B}" type="pres">
      <dgm:prSet presAssocID="{BF574C1A-DEC2-3048-A50C-CF099D1F0A56}" presName="node" presStyleLbl="node1" presStyleIdx="0" presStyleCnt="6">
        <dgm:presLayoutVars>
          <dgm:bulletEnabled val="1"/>
        </dgm:presLayoutVars>
      </dgm:prSet>
      <dgm:spPr/>
    </dgm:pt>
    <dgm:pt modelId="{C6A515C0-CB55-0F49-8C30-992457F00672}" type="pres">
      <dgm:prSet presAssocID="{1E23F231-60C8-CE48-B005-EDDE30BA1BC7}" presName="sibTrans" presStyleCnt="0"/>
      <dgm:spPr/>
    </dgm:pt>
    <dgm:pt modelId="{AE260EFD-9551-5A4C-BD6F-FDF8391E86B7}" type="pres">
      <dgm:prSet presAssocID="{5D648F59-0A79-A345-951B-01406A20135A}" presName="node" presStyleLbl="node1" presStyleIdx="1" presStyleCnt="6">
        <dgm:presLayoutVars>
          <dgm:bulletEnabled val="1"/>
        </dgm:presLayoutVars>
      </dgm:prSet>
      <dgm:spPr/>
    </dgm:pt>
    <dgm:pt modelId="{CE1218AE-1871-5D44-A743-F8C0F6BA46DA}" type="pres">
      <dgm:prSet presAssocID="{DB1D47BD-84B0-6044-8DF2-D4CFC84774BF}" presName="sibTrans" presStyleCnt="0"/>
      <dgm:spPr/>
    </dgm:pt>
    <dgm:pt modelId="{624905D4-4CC4-4446-AA1E-6FA3239222C0}" type="pres">
      <dgm:prSet presAssocID="{A4E8979D-9004-0649-AEF7-0A80B2275EE6}" presName="node" presStyleLbl="node1" presStyleIdx="2" presStyleCnt="6">
        <dgm:presLayoutVars>
          <dgm:bulletEnabled val="1"/>
        </dgm:presLayoutVars>
      </dgm:prSet>
      <dgm:spPr/>
    </dgm:pt>
    <dgm:pt modelId="{A28BE2CC-CF18-2943-A815-9CF39203D774}" type="pres">
      <dgm:prSet presAssocID="{9C07F97F-ECB0-5740-8EE8-1B3A44BA6DB2}" presName="sibTrans" presStyleCnt="0"/>
      <dgm:spPr/>
    </dgm:pt>
    <dgm:pt modelId="{BE18CCFE-74BA-3B4D-84D7-E3F9241A6223}" type="pres">
      <dgm:prSet presAssocID="{E91DF4B8-1E4F-2A49-8D58-ABBE75ABB656}" presName="node" presStyleLbl="node1" presStyleIdx="3" presStyleCnt="6">
        <dgm:presLayoutVars>
          <dgm:bulletEnabled val="1"/>
        </dgm:presLayoutVars>
      </dgm:prSet>
      <dgm:spPr/>
    </dgm:pt>
    <dgm:pt modelId="{4B7E654B-754F-5D4C-BF28-008EFAD5526A}" type="pres">
      <dgm:prSet presAssocID="{3655421A-08B7-4E40-8D17-E2C08EB44EA0}" presName="sibTrans" presStyleCnt="0"/>
      <dgm:spPr/>
    </dgm:pt>
    <dgm:pt modelId="{07CA79BC-AC17-3043-99A7-F789A8766DBD}" type="pres">
      <dgm:prSet presAssocID="{4B8A18FF-13C7-FD4A-9AAA-A94491CC4FA3}" presName="node" presStyleLbl="node1" presStyleIdx="4" presStyleCnt="6">
        <dgm:presLayoutVars>
          <dgm:bulletEnabled val="1"/>
        </dgm:presLayoutVars>
      </dgm:prSet>
      <dgm:spPr/>
    </dgm:pt>
    <dgm:pt modelId="{2DFABB11-E410-AC4C-8136-CD0449869C69}" type="pres">
      <dgm:prSet presAssocID="{5991DA98-3DA7-2A41-8ABF-6EB16BCEB952}" presName="sibTrans" presStyleCnt="0"/>
      <dgm:spPr/>
    </dgm:pt>
    <dgm:pt modelId="{EBE7A4C8-766E-8C46-9FB2-769966EDE04A}" type="pres">
      <dgm:prSet presAssocID="{D79AC4F6-C356-2348-B2E2-6297A166F66F}" presName="node" presStyleLbl="node1" presStyleIdx="5" presStyleCnt="6">
        <dgm:presLayoutVars>
          <dgm:bulletEnabled val="1"/>
        </dgm:presLayoutVars>
      </dgm:prSet>
      <dgm:spPr/>
    </dgm:pt>
  </dgm:ptLst>
  <dgm:cxnLst>
    <dgm:cxn modelId="{9CFD3A03-E4C9-494D-9B82-39D4F2BEBDFE}" type="presOf" srcId="{A4E8979D-9004-0649-AEF7-0A80B2275EE6}" destId="{624905D4-4CC4-4446-AA1E-6FA3239222C0}" srcOrd="0" destOrd="0" presId="urn:microsoft.com/office/officeart/2005/8/layout/default"/>
    <dgm:cxn modelId="{2D84A939-226E-F34F-8056-2CCE105A2D81}" srcId="{4F843ADD-7C2F-0B40-A204-9D9EA25B1D85}" destId="{E91DF4B8-1E4F-2A49-8D58-ABBE75ABB656}" srcOrd="3" destOrd="0" parTransId="{C6D82F14-2EA7-DD42-8D5E-689646D07ACF}" sibTransId="{3655421A-08B7-4E40-8D17-E2C08EB44EA0}"/>
    <dgm:cxn modelId="{083C113E-F8C7-A14A-B63D-FBD0B48C54A0}" type="presOf" srcId="{4B8A18FF-13C7-FD4A-9AAA-A94491CC4FA3}" destId="{07CA79BC-AC17-3043-99A7-F789A8766DBD}" srcOrd="0" destOrd="0" presId="urn:microsoft.com/office/officeart/2005/8/layout/default"/>
    <dgm:cxn modelId="{D0F9A445-AE6E-6D47-9AED-C7D22F41ED75}" type="presOf" srcId="{BF574C1A-DEC2-3048-A50C-CF099D1F0A56}" destId="{ABBC007F-7F6F-2A45-8E55-E865225BE27B}" srcOrd="0" destOrd="0" presId="urn:microsoft.com/office/officeart/2005/8/layout/default"/>
    <dgm:cxn modelId="{09557955-AA91-6E43-B687-68E6628F360D}" srcId="{4F843ADD-7C2F-0B40-A204-9D9EA25B1D85}" destId="{D79AC4F6-C356-2348-B2E2-6297A166F66F}" srcOrd="5" destOrd="0" parTransId="{77950ABD-A2C8-6F44-84A1-21199A3DB562}" sibTransId="{91236408-129B-A24A-AAAD-3409B8028924}"/>
    <dgm:cxn modelId="{904E1F5A-0091-8F4B-A20A-49F27D2D1495}" srcId="{4F843ADD-7C2F-0B40-A204-9D9EA25B1D85}" destId="{4B8A18FF-13C7-FD4A-9AAA-A94491CC4FA3}" srcOrd="4" destOrd="0" parTransId="{3DFE415D-05C7-DC49-B9EF-F84D46EE18A4}" sibTransId="{5991DA98-3DA7-2A41-8ABF-6EB16BCEB952}"/>
    <dgm:cxn modelId="{77DE4A5C-3CF2-E441-BB60-7654B5EA7548}" srcId="{4F843ADD-7C2F-0B40-A204-9D9EA25B1D85}" destId="{BF574C1A-DEC2-3048-A50C-CF099D1F0A56}" srcOrd="0" destOrd="0" parTransId="{FD78D52D-7DD5-8A41-AF7A-61AB4551B0DA}" sibTransId="{1E23F231-60C8-CE48-B005-EDDE30BA1BC7}"/>
    <dgm:cxn modelId="{97729364-5605-4941-B664-334306D78D51}" srcId="{4F843ADD-7C2F-0B40-A204-9D9EA25B1D85}" destId="{A4E8979D-9004-0649-AEF7-0A80B2275EE6}" srcOrd="2" destOrd="0" parTransId="{A67745B8-B614-F84E-937C-A7B4537EEEE6}" sibTransId="{9C07F97F-ECB0-5740-8EE8-1B3A44BA6DB2}"/>
    <dgm:cxn modelId="{2398E071-1776-7147-B445-2A7AF3B4D4D5}" srcId="{4F843ADD-7C2F-0B40-A204-9D9EA25B1D85}" destId="{5D648F59-0A79-A345-951B-01406A20135A}" srcOrd="1" destOrd="0" parTransId="{F843862A-0B2E-B441-BF98-885BBC3C05D9}" sibTransId="{DB1D47BD-84B0-6044-8DF2-D4CFC84774BF}"/>
    <dgm:cxn modelId="{90885777-06BF-3E49-9D7F-9E0D7AFEEAE7}" type="presOf" srcId="{E91DF4B8-1E4F-2A49-8D58-ABBE75ABB656}" destId="{BE18CCFE-74BA-3B4D-84D7-E3F9241A6223}" srcOrd="0" destOrd="0" presId="urn:microsoft.com/office/officeart/2005/8/layout/default"/>
    <dgm:cxn modelId="{8DE5D4A2-F523-1F4D-B87C-6A0DBF163D43}" type="presOf" srcId="{5D648F59-0A79-A345-951B-01406A20135A}" destId="{AE260EFD-9551-5A4C-BD6F-FDF8391E86B7}" srcOrd="0" destOrd="0" presId="urn:microsoft.com/office/officeart/2005/8/layout/default"/>
    <dgm:cxn modelId="{324EF5E6-3B01-EC47-BCE3-9AF86CAFCD6F}" type="presOf" srcId="{D79AC4F6-C356-2348-B2E2-6297A166F66F}" destId="{EBE7A4C8-766E-8C46-9FB2-769966EDE04A}" srcOrd="0" destOrd="0" presId="urn:microsoft.com/office/officeart/2005/8/layout/default"/>
    <dgm:cxn modelId="{A930EEFF-EF0E-F449-9BE6-BB6C211500EA}" type="presOf" srcId="{4F843ADD-7C2F-0B40-A204-9D9EA25B1D85}" destId="{E396A71F-694D-7D4B-B8E5-FB3386E6F464}" srcOrd="0" destOrd="0" presId="urn:microsoft.com/office/officeart/2005/8/layout/default"/>
    <dgm:cxn modelId="{AE60DA73-5C02-D344-91E2-22779DB1B32B}" type="presParOf" srcId="{E396A71F-694D-7D4B-B8E5-FB3386E6F464}" destId="{ABBC007F-7F6F-2A45-8E55-E865225BE27B}" srcOrd="0" destOrd="0" presId="urn:microsoft.com/office/officeart/2005/8/layout/default"/>
    <dgm:cxn modelId="{546FEA2D-95BE-E94B-A8A9-CCC25A16B49F}" type="presParOf" srcId="{E396A71F-694D-7D4B-B8E5-FB3386E6F464}" destId="{C6A515C0-CB55-0F49-8C30-992457F00672}" srcOrd="1" destOrd="0" presId="urn:microsoft.com/office/officeart/2005/8/layout/default"/>
    <dgm:cxn modelId="{ACA6799B-98A7-304F-B1B3-BEE3F7EACD43}" type="presParOf" srcId="{E396A71F-694D-7D4B-B8E5-FB3386E6F464}" destId="{AE260EFD-9551-5A4C-BD6F-FDF8391E86B7}" srcOrd="2" destOrd="0" presId="urn:microsoft.com/office/officeart/2005/8/layout/default"/>
    <dgm:cxn modelId="{A75C65CD-83F2-E846-82B6-03FC5CED5C3F}" type="presParOf" srcId="{E396A71F-694D-7D4B-B8E5-FB3386E6F464}" destId="{CE1218AE-1871-5D44-A743-F8C0F6BA46DA}" srcOrd="3" destOrd="0" presId="urn:microsoft.com/office/officeart/2005/8/layout/default"/>
    <dgm:cxn modelId="{A94221D0-F551-9743-ABB2-8EE4E1AD2BFF}" type="presParOf" srcId="{E396A71F-694D-7D4B-B8E5-FB3386E6F464}" destId="{624905D4-4CC4-4446-AA1E-6FA3239222C0}" srcOrd="4" destOrd="0" presId="urn:microsoft.com/office/officeart/2005/8/layout/default"/>
    <dgm:cxn modelId="{18C4FFCB-E55C-474A-9612-E12027DA5E2E}" type="presParOf" srcId="{E396A71F-694D-7D4B-B8E5-FB3386E6F464}" destId="{A28BE2CC-CF18-2943-A815-9CF39203D774}" srcOrd="5" destOrd="0" presId="urn:microsoft.com/office/officeart/2005/8/layout/default"/>
    <dgm:cxn modelId="{8D8F4400-B95C-CF44-A225-8E99C72EF1DC}" type="presParOf" srcId="{E396A71F-694D-7D4B-B8E5-FB3386E6F464}" destId="{BE18CCFE-74BA-3B4D-84D7-E3F9241A6223}" srcOrd="6" destOrd="0" presId="urn:microsoft.com/office/officeart/2005/8/layout/default"/>
    <dgm:cxn modelId="{0C342C39-4B86-9B46-87EB-039FC31271D1}" type="presParOf" srcId="{E396A71F-694D-7D4B-B8E5-FB3386E6F464}" destId="{4B7E654B-754F-5D4C-BF28-008EFAD5526A}" srcOrd="7" destOrd="0" presId="urn:microsoft.com/office/officeart/2005/8/layout/default"/>
    <dgm:cxn modelId="{33932DB6-471B-4446-8114-4906A50EB78B}" type="presParOf" srcId="{E396A71F-694D-7D4B-B8E5-FB3386E6F464}" destId="{07CA79BC-AC17-3043-99A7-F789A8766DBD}" srcOrd="8" destOrd="0" presId="urn:microsoft.com/office/officeart/2005/8/layout/default"/>
    <dgm:cxn modelId="{C9484301-CF4A-D94D-823B-54A518B4A897}" type="presParOf" srcId="{E396A71F-694D-7D4B-B8E5-FB3386E6F464}" destId="{2DFABB11-E410-AC4C-8136-CD0449869C69}" srcOrd="9" destOrd="0" presId="urn:microsoft.com/office/officeart/2005/8/layout/default"/>
    <dgm:cxn modelId="{A226BBA0-237F-9148-B576-F00CC2CD0BD3}" type="presParOf" srcId="{E396A71F-694D-7D4B-B8E5-FB3386E6F464}" destId="{EBE7A4C8-766E-8C46-9FB2-769966EDE04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441B42-5569-5C47-85A9-95B23062369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</dgm:pt>
    <dgm:pt modelId="{62644B11-0503-DE4D-BEFF-089CFF7E6529}">
      <dgm:prSet phldrT="[Text]"/>
      <dgm:spPr/>
      <dgm:t>
        <a:bodyPr/>
        <a:lstStyle/>
        <a:p>
          <a:r>
            <a:rPr lang="en-GB" dirty="0"/>
            <a:t>Scrum Practices</a:t>
          </a:r>
        </a:p>
      </dgm:t>
    </dgm:pt>
    <dgm:pt modelId="{993A2C12-F795-EF4D-8F0F-B4B4A074DB97}" type="parTrans" cxnId="{337E081B-1029-BF47-AE0A-3FC8AFD2FAFD}">
      <dgm:prSet/>
      <dgm:spPr/>
      <dgm:t>
        <a:bodyPr/>
        <a:lstStyle/>
        <a:p>
          <a:endParaRPr lang="en-GB"/>
        </a:p>
      </dgm:t>
    </dgm:pt>
    <dgm:pt modelId="{EF09F0A6-865E-D245-8E6C-07EF9480F957}" type="sibTrans" cxnId="{337E081B-1029-BF47-AE0A-3FC8AFD2FAFD}">
      <dgm:prSet/>
      <dgm:spPr/>
      <dgm:t>
        <a:bodyPr/>
        <a:lstStyle/>
        <a:p>
          <a:endParaRPr lang="en-GB"/>
        </a:p>
      </dgm:t>
    </dgm:pt>
    <dgm:pt modelId="{90507145-5FCC-7542-9ACC-DAD7DBECF17F}">
      <dgm:prSet phldrT="[Text]"/>
      <dgm:spPr/>
      <dgm:t>
        <a:bodyPr/>
        <a:lstStyle/>
        <a:p>
          <a:r>
            <a:rPr lang="en-GB" dirty="0"/>
            <a:t>Pair Programming</a:t>
          </a:r>
        </a:p>
      </dgm:t>
    </dgm:pt>
    <dgm:pt modelId="{252DFE9F-3425-B549-8E8B-65F7913FC89C}" type="parTrans" cxnId="{01252333-7F73-0141-AF7C-5BD911E9492B}">
      <dgm:prSet/>
      <dgm:spPr/>
      <dgm:t>
        <a:bodyPr/>
        <a:lstStyle/>
        <a:p>
          <a:endParaRPr lang="en-GB"/>
        </a:p>
      </dgm:t>
    </dgm:pt>
    <dgm:pt modelId="{016F92AE-30AA-3A4E-A37C-D0E71366E9D8}" type="sibTrans" cxnId="{01252333-7F73-0141-AF7C-5BD911E9492B}">
      <dgm:prSet/>
      <dgm:spPr/>
      <dgm:t>
        <a:bodyPr/>
        <a:lstStyle/>
        <a:p>
          <a:endParaRPr lang="en-GB"/>
        </a:p>
      </dgm:t>
    </dgm:pt>
    <dgm:pt modelId="{CEF6BE07-3B50-9246-B1AF-EFFD1904DAA6}">
      <dgm:prSet phldrT="[Text]"/>
      <dgm:spPr/>
      <dgm:t>
        <a:bodyPr/>
        <a:lstStyle/>
        <a:p>
          <a:r>
            <a:rPr lang="en-GB" dirty="0"/>
            <a:t>Continuous Integration</a:t>
          </a:r>
        </a:p>
      </dgm:t>
    </dgm:pt>
    <dgm:pt modelId="{71E6FAD7-AB1D-1744-A89D-F94DEB52CEB2}" type="parTrans" cxnId="{ED8E8489-645F-BC45-A114-978296AB710D}">
      <dgm:prSet/>
      <dgm:spPr/>
      <dgm:t>
        <a:bodyPr/>
        <a:lstStyle/>
        <a:p>
          <a:endParaRPr lang="en-GB"/>
        </a:p>
      </dgm:t>
    </dgm:pt>
    <dgm:pt modelId="{2F11D370-FE87-3D4E-B376-DDD67BF739E3}" type="sibTrans" cxnId="{ED8E8489-645F-BC45-A114-978296AB710D}">
      <dgm:prSet/>
      <dgm:spPr/>
      <dgm:t>
        <a:bodyPr/>
        <a:lstStyle/>
        <a:p>
          <a:endParaRPr lang="en-GB"/>
        </a:p>
      </dgm:t>
    </dgm:pt>
    <dgm:pt modelId="{7455FEA1-4513-E443-A3D2-7EE9091565DC}" type="pres">
      <dgm:prSet presAssocID="{E3441B42-5569-5C47-85A9-95B2306236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AC94EC4-49EB-A94E-AD11-CD7D145C80FF}" type="pres">
      <dgm:prSet presAssocID="{62644B11-0503-DE4D-BEFF-089CFF7E6529}" presName="hierRoot1" presStyleCnt="0"/>
      <dgm:spPr/>
    </dgm:pt>
    <dgm:pt modelId="{EED228F0-F0A0-0C4A-80EF-EE42826FF833}" type="pres">
      <dgm:prSet presAssocID="{62644B11-0503-DE4D-BEFF-089CFF7E6529}" presName="composite" presStyleCnt="0"/>
      <dgm:spPr/>
    </dgm:pt>
    <dgm:pt modelId="{056C2CB7-F241-1147-8283-44A8826072A7}" type="pres">
      <dgm:prSet presAssocID="{62644B11-0503-DE4D-BEFF-089CFF7E6529}" presName="background" presStyleLbl="node0" presStyleIdx="0" presStyleCnt="3"/>
      <dgm:spPr/>
    </dgm:pt>
    <dgm:pt modelId="{88EBADF0-7706-E44B-B1BF-ADDDD305BB17}" type="pres">
      <dgm:prSet presAssocID="{62644B11-0503-DE4D-BEFF-089CFF7E6529}" presName="text" presStyleLbl="fgAcc0" presStyleIdx="0" presStyleCnt="3">
        <dgm:presLayoutVars>
          <dgm:chPref val="3"/>
        </dgm:presLayoutVars>
      </dgm:prSet>
      <dgm:spPr/>
    </dgm:pt>
    <dgm:pt modelId="{CB984912-5961-0149-8181-B12E6719E0B9}" type="pres">
      <dgm:prSet presAssocID="{62644B11-0503-DE4D-BEFF-089CFF7E6529}" presName="hierChild2" presStyleCnt="0"/>
      <dgm:spPr/>
    </dgm:pt>
    <dgm:pt modelId="{29A78591-4CAB-8F4A-8782-C435DEBAB004}" type="pres">
      <dgm:prSet presAssocID="{90507145-5FCC-7542-9ACC-DAD7DBECF17F}" presName="hierRoot1" presStyleCnt="0"/>
      <dgm:spPr/>
    </dgm:pt>
    <dgm:pt modelId="{085F4DBD-E507-E24C-8738-FCD5B31BD1C8}" type="pres">
      <dgm:prSet presAssocID="{90507145-5FCC-7542-9ACC-DAD7DBECF17F}" presName="composite" presStyleCnt="0"/>
      <dgm:spPr/>
    </dgm:pt>
    <dgm:pt modelId="{4FE228AE-A6C5-184C-B009-B1220B0004E1}" type="pres">
      <dgm:prSet presAssocID="{90507145-5FCC-7542-9ACC-DAD7DBECF17F}" presName="background" presStyleLbl="node0" presStyleIdx="1" presStyleCnt="3"/>
      <dgm:spPr/>
    </dgm:pt>
    <dgm:pt modelId="{20BCEDAA-707B-CF4B-B6C5-EB59098FFEE7}" type="pres">
      <dgm:prSet presAssocID="{90507145-5FCC-7542-9ACC-DAD7DBECF17F}" presName="text" presStyleLbl="fgAcc0" presStyleIdx="1" presStyleCnt="3">
        <dgm:presLayoutVars>
          <dgm:chPref val="3"/>
        </dgm:presLayoutVars>
      </dgm:prSet>
      <dgm:spPr/>
    </dgm:pt>
    <dgm:pt modelId="{8C7A323C-66F7-8148-9937-592A9EB58BF7}" type="pres">
      <dgm:prSet presAssocID="{90507145-5FCC-7542-9ACC-DAD7DBECF17F}" presName="hierChild2" presStyleCnt="0"/>
      <dgm:spPr/>
    </dgm:pt>
    <dgm:pt modelId="{0C4222F9-F381-B348-A840-424F61EBE9C4}" type="pres">
      <dgm:prSet presAssocID="{CEF6BE07-3B50-9246-B1AF-EFFD1904DAA6}" presName="hierRoot1" presStyleCnt="0"/>
      <dgm:spPr/>
    </dgm:pt>
    <dgm:pt modelId="{9062C1D3-9C25-4443-B211-61BC1F1AD783}" type="pres">
      <dgm:prSet presAssocID="{CEF6BE07-3B50-9246-B1AF-EFFD1904DAA6}" presName="composite" presStyleCnt="0"/>
      <dgm:spPr/>
    </dgm:pt>
    <dgm:pt modelId="{C1A77CBF-1A35-FF4C-A425-D2EF394E87C7}" type="pres">
      <dgm:prSet presAssocID="{CEF6BE07-3B50-9246-B1AF-EFFD1904DAA6}" presName="background" presStyleLbl="node0" presStyleIdx="2" presStyleCnt="3"/>
      <dgm:spPr/>
    </dgm:pt>
    <dgm:pt modelId="{E892EAF9-61C9-6D49-8504-DF345BF9BA1D}" type="pres">
      <dgm:prSet presAssocID="{CEF6BE07-3B50-9246-B1AF-EFFD1904DAA6}" presName="text" presStyleLbl="fgAcc0" presStyleIdx="2" presStyleCnt="3">
        <dgm:presLayoutVars>
          <dgm:chPref val="3"/>
        </dgm:presLayoutVars>
      </dgm:prSet>
      <dgm:spPr/>
    </dgm:pt>
    <dgm:pt modelId="{3FE939C3-EA3B-9D42-AA15-40413BD4CEA2}" type="pres">
      <dgm:prSet presAssocID="{CEF6BE07-3B50-9246-B1AF-EFFD1904DAA6}" presName="hierChild2" presStyleCnt="0"/>
      <dgm:spPr/>
    </dgm:pt>
  </dgm:ptLst>
  <dgm:cxnLst>
    <dgm:cxn modelId="{337E081B-1029-BF47-AE0A-3FC8AFD2FAFD}" srcId="{E3441B42-5569-5C47-85A9-95B230623692}" destId="{62644B11-0503-DE4D-BEFF-089CFF7E6529}" srcOrd="0" destOrd="0" parTransId="{993A2C12-F795-EF4D-8F0F-B4B4A074DB97}" sibTransId="{EF09F0A6-865E-D245-8E6C-07EF9480F957}"/>
    <dgm:cxn modelId="{4CD20F1B-E97F-8C41-8DF1-1A58F8967A14}" type="presOf" srcId="{90507145-5FCC-7542-9ACC-DAD7DBECF17F}" destId="{20BCEDAA-707B-CF4B-B6C5-EB59098FFEE7}" srcOrd="0" destOrd="0" presId="urn:microsoft.com/office/officeart/2005/8/layout/hierarchy1"/>
    <dgm:cxn modelId="{01252333-7F73-0141-AF7C-5BD911E9492B}" srcId="{E3441B42-5569-5C47-85A9-95B230623692}" destId="{90507145-5FCC-7542-9ACC-DAD7DBECF17F}" srcOrd="1" destOrd="0" parTransId="{252DFE9F-3425-B549-8E8B-65F7913FC89C}" sibTransId="{016F92AE-30AA-3A4E-A37C-D0E71366E9D8}"/>
    <dgm:cxn modelId="{ED8E8489-645F-BC45-A114-978296AB710D}" srcId="{E3441B42-5569-5C47-85A9-95B230623692}" destId="{CEF6BE07-3B50-9246-B1AF-EFFD1904DAA6}" srcOrd="2" destOrd="0" parTransId="{71E6FAD7-AB1D-1744-A89D-F94DEB52CEB2}" sibTransId="{2F11D370-FE87-3D4E-B376-DDD67BF739E3}"/>
    <dgm:cxn modelId="{D086C7A4-5FE2-8A46-AA7C-D338DB092B76}" type="presOf" srcId="{CEF6BE07-3B50-9246-B1AF-EFFD1904DAA6}" destId="{E892EAF9-61C9-6D49-8504-DF345BF9BA1D}" srcOrd="0" destOrd="0" presId="urn:microsoft.com/office/officeart/2005/8/layout/hierarchy1"/>
    <dgm:cxn modelId="{A1DB57C0-7176-A64B-AE47-0D819AC17670}" type="presOf" srcId="{E3441B42-5569-5C47-85A9-95B230623692}" destId="{7455FEA1-4513-E443-A3D2-7EE9091565DC}" srcOrd="0" destOrd="0" presId="urn:microsoft.com/office/officeart/2005/8/layout/hierarchy1"/>
    <dgm:cxn modelId="{81D369CE-EEBE-8948-A4CE-6B4A3C70705C}" type="presOf" srcId="{62644B11-0503-DE4D-BEFF-089CFF7E6529}" destId="{88EBADF0-7706-E44B-B1BF-ADDDD305BB17}" srcOrd="0" destOrd="0" presId="urn:microsoft.com/office/officeart/2005/8/layout/hierarchy1"/>
    <dgm:cxn modelId="{E48EE53B-74B6-E04F-8899-746D6228E27B}" type="presParOf" srcId="{7455FEA1-4513-E443-A3D2-7EE9091565DC}" destId="{CAC94EC4-49EB-A94E-AD11-CD7D145C80FF}" srcOrd="0" destOrd="0" presId="urn:microsoft.com/office/officeart/2005/8/layout/hierarchy1"/>
    <dgm:cxn modelId="{1F3B5AE2-6DF1-DA49-922F-5930F1E12047}" type="presParOf" srcId="{CAC94EC4-49EB-A94E-AD11-CD7D145C80FF}" destId="{EED228F0-F0A0-0C4A-80EF-EE42826FF833}" srcOrd="0" destOrd="0" presId="urn:microsoft.com/office/officeart/2005/8/layout/hierarchy1"/>
    <dgm:cxn modelId="{25A62AD0-26EF-9E40-84F4-2E17FAF21C86}" type="presParOf" srcId="{EED228F0-F0A0-0C4A-80EF-EE42826FF833}" destId="{056C2CB7-F241-1147-8283-44A8826072A7}" srcOrd="0" destOrd="0" presId="urn:microsoft.com/office/officeart/2005/8/layout/hierarchy1"/>
    <dgm:cxn modelId="{DC05E6C4-73AD-2F41-9700-557D095CA9FF}" type="presParOf" srcId="{EED228F0-F0A0-0C4A-80EF-EE42826FF833}" destId="{88EBADF0-7706-E44B-B1BF-ADDDD305BB17}" srcOrd="1" destOrd="0" presId="urn:microsoft.com/office/officeart/2005/8/layout/hierarchy1"/>
    <dgm:cxn modelId="{2E96C470-199C-DC4F-AB43-984B68320A45}" type="presParOf" srcId="{CAC94EC4-49EB-A94E-AD11-CD7D145C80FF}" destId="{CB984912-5961-0149-8181-B12E6719E0B9}" srcOrd="1" destOrd="0" presId="urn:microsoft.com/office/officeart/2005/8/layout/hierarchy1"/>
    <dgm:cxn modelId="{5AE5A404-3F12-5E49-BE07-9EF74A604931}" type="presParOf" srcId="{7455FEA1-4513-E443-A3D2-7EE9091565DC}" destId="{29A78591-4CAB-8F4A-8782-C435DEBAB004}" srcOrd="1" destOrd="0" presId="urn:microsoft.com/office/officeart/2005/8/layout/hierarchy1"/>
    <dgm:cxn modelId="{524E01C9-5452-4545-BEFB-06335102E6BB}" type="presParOf" srcId="{29A78591-4CAB-8F4A-8782-C435DEBAB004}" destId="{085F4DBD-E507-E24C-8738-FCD5B31BD1C8}" srcOrd="0" destOrd="0" presId="urn:microsoft.com/office/officeart/2005/8/layout/hierarchy1"/>
    <dgm:cxn modelId="{608BFAA4-B591-B14E-83BD-17A5277A6D02}" type="presParOf" srcId="{085F4DBD-E507-E24C-8738-FCD5B31BD1C8}" destId="{4FE228AE-A6C5-184C-B009-B1220B0004E1}" srcOrd="0" destOrd="0" presId="urn:microsoft.com/office/officeart/2005/8/layout/hierarchy1"/>
    <dgm:cxn modelId="{0A5920E8-829C-834C-BCC6-BE1063FB3FD0}" type="presParOf" srcId="{085F4DBD-E507-E24C-8738-FCD5B31BD1C8}" destId="{20BCEDAA-707B-CF4B-B6C5-EB59098FFEE7}" srcOrd="1" destOrd="0" presId="urn:microsoft.com/office/officeart/2005/8/layout/hierarchy1"/>
    <dgm:cxn modelId="{FB05ECA2-9455-A146-B660-242B7ECAFCF2}" type="presParOf" srcId="{29A78591-4CAB-8F4A-8782-C435DEBAB004}" destId="{8C7A323C-66F7-8148-9937-592A9EB58BF7}" srcOrd="1" destOrd="0" presId="urn:microsoft.com/office/officeart/2005/8/layout/hierarchy1"/>
    <dgm:cxn modelId="{55292C4A-ACA0-F842-9C72-71786C5979E8}" type="presParOf" srcId="{7455FEA1-4513-E443-A3D2-7EE9091565DC}" destId="{0C4222F9-F381-B348-A840-424F61EBE9C4}" srcOrd="2" destOrd="0" presId="urn:microsoft.com/office/officeart/2005/8/layout/hierarchy1"/>
    <dgm:cxn modelId="{A381CE18-AF46-AD44-9731-3C308540A250}" type="presParOf" srcId="{0C4222F9-F381-B348-A840-424F61EBE9C4}" destId="{9062C1D3-9C25-4443-B211-61BC1F1AD783}" srcOrd="0" destOrd="0" presId="urn:microsoft.com/office/officeart/2005/8/layout/hierarchy1"/>
    <dgm:cxn modelId="{BDE0FD79-4071-D346-8B9F-C102F473522D}" type="presParOf" srcId="{9062C1D3-9C25-4443-B211-61BC1F1AD783}" destId="{C1A77CBF-1A35-FF4C-A425-D2EF394E87C7}" srcOrd="0" destOrd="0" presId="urn:microsoft.com/office/officeart/2005/8/layout/hierarchy1"/>
    <dgm:cxn modelId="{D7B2DEA4-FA89-9347-8C1A-EBADC76ADAC1}" type="presParOf" srcId="{9062C1D3-9C25-4443-B211-61BC1F1AD783}" destId="{E892EAF9-61C9-6D49-8504-DF345BF9BA1D}" srcOrd="1" destOrd="0" presId="urn:microsoft.com/office/officeart/2005/8/layout/hierarchy1"/>
    <dgm:cxn modelId="{130515A5-5B76-1C40-9DD0-83C40AA0FE38}" type="presParOf" srcId="{0C4222F9-F381-B348-A840-424F61EBE9C4}" destId="{3FE939C3-EA3B-9D42-AA15-40413BD4CEA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6F48CF5-BD06-CE4C-8215-C8602088047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</dgm:pt>
    <dgm:pt modelId="{570C2ABF-4F3F-0845-BCE9-321308CF3D2C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Being able to solve the challenges</a:t>
          </a:r>
          <a:endParaRPr lang="en-GB" dirty="0"/>
        </a:p>
      </dgm:t>
    </dgm:pt>
    <dgm:pt modelId="{A07A4B18-D812-C04C-B858-BB7A51D5166C}" type="parTrans" cxnId="{80176791-36FD-A240-BBA8-96D24FA26EC7}">
      <dgm:prSet/>
      <dgm:spPr/>
      <dgm:t>
        <a:bodyPr/>
        <a:lstStyle/>
        <a:p>
          <a:endParaRPr lang="en-GB"/>
        </a:p>
      </dgm:t>
    </dgm:pt>
    <dgm:pt modelId="{CED8ABA1-F3E8-264F-A6C7-5895AABCC5E0}" type="sibTrans" cxnId="{80176791-36FD-A240-BBA8-96D24FA26EC7}">
      <dgm:prSet/>
      <dgm:spPr/>
      <dgm:t>
        <a:bodyPr/>
        <a:lstStyle/>
        <a:p>
          <a:endParaRPr lang="en-GB"/>
        </a:p>
      </dgm:t>
    </dgm:pt>
    <dgm:pt modelId="{5F40C644-5044-2C45-979C-0BEFD73E9143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0" cap="none" spc="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LEARNING TO WORK </a:t>
          </a:r>
          <a:r>
            <a:rPr lang="en-GB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with Swift and </a:t>
          </a:r>
          <a:r>
            <a:rPr lang="en-GB" dirty="0" err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Xcode</a:t>
          </a:r>
          <a:endParaRPr lang="en-GB" dirty="0"/>
        </a:p>
      </dgm:t>
    </dgm:pt>
    <dgm:pt modelId="{04C48109-6723-114C-BB1B-687862863544}" type="parTrans" cxnId="{3520BE72-AFE0-504B-9821-58A3CD65B3D6}">
      <dgm:prSet/>
      <dgm:spPr/>
      <dgm:t>
        <a:bodyPr/>
        <a:lstStyle/>
        <a:p>
          <a:endParaRPr lang="en-GB"/>
        </a:p>
      </dgm:t>
    </dgm:pt>
    <dgm:pt modelId="{3A041C40-798A-B94C-A6CD-81CED5290C3F}" type="sibTrans" cxnId="{3520BE72-AFE0-504B-9821-58A3CD65B3D6}">
      <dgm:prSet/>
      <dgm:spPr/>
      <dgm:t>
        <a:bodyPr/>
        <a:lstStyle/>
        <a:p>
          <a:endParaRPr lang="en-GB"/>
        </a:p>
      </dgm:t>
    </dgm:pt>
    <dgm:pt modelId="{D7914D32-4FED-ED4E-92A2-30CCD02195C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0" cap="none" spc="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WORKING IN A GROUP</a:t>
          </a:r>
        </a:p>
      </dgm:t>
    </dgm:pt>
    <dgm:pt modelId="{2360AACF-2A64-E549-AF06-6E2A33A3DFDF}" type="parTrans" cxnId="{EA9C8244-46F9-7644-B598-AA353D0B2527}">
      <dgm:prSet/>
      <dgm:spPr/>
      <dgm:t>
        <a:bodyPr/>
        <a:lstStyle/>
        <a:p>
          <a:endParaRPr lang="en-GB"/>
        </a:p>
      </dgm:t>
    </dgm:pt>
    <dgm:pt modelId="{3F557949-9EEA-6644-B790-9B05F04DD987}" type="sibTrans" cxnId="{EA9C8244-46F9-7644-B598-AA353D0B2527}">
      <dgm:prSet/>
      <dgm:spPr/>
      <dgm:t>
        <a:bodyPr/>
        <a:lstStyle/>
        <a:p>
          <a:endParaRPr lang="en-GB"/>
        </a:p>
      </dgm:t>
    </dgm:pt>
    <dgm:pt modelId="{71894FBF-C942-417A-B0F6-A52097B7CBE0}" type="pres">
      <dgm:prSet presAssocID="{A6F48CF5-BD06-CE4C-8215-C86020880471}" presName="root" presStyleCnt="0">
        <dgm:presLayoutVars>
          <dgm:dir/>
          <dgm:resizeHandles val="exact"/>
        </dgm:presLayoutVars>
      </dgm:prSet>
      <dgm:spPr/>
    </dgm:pt>
    <dgm:pt modelId="{F22C0D79-5E0E-48D7-B61A-642AE07CA5D1}" type="pres">
      <dgm:prSet presAssocID="{D7914D32-4FED-ED4E-92A2-30CCD02195CC}" presName="compNode" presStyleCnt="0"/>
      <dgm:spPr/>
    </dgm:pt>
    <dgm:pt modelId="{ECA9EB72-6A66-40D5-83D5-B82A007CB066}" type="pres">
      <dgm:prSet presAssocID="{D7914D32-4FED-ED4E-92A2-30CCD02195CC}" presName="iconBgRect" presStyleLbl="bgShp" presStyleIdx="0" presStyleCnt="3"/>
      <dgm:spPr/>
    </dgm:pt>
    <dgm:pt modelId="{8A894505-4FB0-4644-8317-2C03B8AE0ECD}" type="pres">
      <dgm:prSet presAssocID="{D7914D32-4FED-ED4E-92A2-30CCD02195C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3ACABEC-FCFE-4A1D-A1DB-301FBDEB6EEC}" type="pres">
      <dgm:prSet presAssocID="{D7914D32-4FED-ED4E-92A2-30CCD02195CC}" presName="spaceRect" presStyleCnt="0"/>
      <dgm:spPr/>
    </dgm:pt>
    <dgm:pt modelId="{83A484EC-DB2C-44F4-8C16-D6F82FE458EA}" type="pres">
      <dgm:prSet presAssocID="{D7914D32-4FED-ED4E-92A2-30CCD02195CC}" presName="textRect" presStyleLbl="revTx" presStyleIdx="0" presStyleCnt="3">
        <dgm:presLayoutVars>
          <dgm:chMax val="1"/>
          <dgm:chPref val="1"/>
        </dgm:presLayoutVars>
      </dgm:prSet>
      <dgm:spPr/>
    </dgm:pt>
    <dgm:pt modelId="{AF888076-E1D6-41E0-BF70-161DA5575FA5}" type="pres">
      <dgm:prSet presAssocID="{3F557949-9EEA-6644-B790-9B05F04DD987}" presName="sibTrans" presStyleCnt="0"/>
      <dgm:spPr/>
    </dgm:pt>
    <dgm:pt modelId="{9DB95D34-B386-47D0-8DFC-15E785131919}" type="pres">
      <dgm:prSet presAssocID="{570C2ABF-4F3F-0845-BCE9-321308CF3D2C}" presName="compNode" presStyleCnt="0"/>
      <dgm:spPr/>
    </dgm:pt>
    <dgm:pt modelId="{5A428889-949D-4102-9FA0-5378632CE986}" type="pres">
      <dgm:prSet presAssocID="{570C2ABF-4F3F-0845-BCE9-321308CF3D2C}" presName="iconBgRect" presStyleLbl="bgShp" presStyleIdx="1" presStyleCnt="3"/>
      <dgm:spPr/>
    </dgm:pt>
    <dgm:pt modelId="{D2760501-2682-416A-86EE-073360DD769C}" type="pres">
      <dgm:prSet presAssocID="{570C2ABF-4F3F-0845-BCE9-321308CF3D2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44E7438E-9051-40BB-9A23-06C07B63426B}" type="pres">
      <dgm:prSet presAssocID="{570C2ABF-4F3F-0845-BCE9-321308CF3D2C}" presName="spaceRect" presStyleCnt="0"/>
      <dgm:spPr/>
    </dgm:pt>
    <dgm:pt modelId="{314647F7-2C53-45EC-A7D5-BD05D4B2FF03}" type="pres">
      <dgm:prSet presAssocID="{570C2ABF-4F3F-0845-BCE9-321308CF3D2C}" presName="textRect" presStyleLbl="revTx" presStyleIdx="1" presStyleCnt="3">
        <dgm:presLayoutVars>
          <dgm:chMax val="1"/>
          <dgm:chPref val="1"/>
        </dgm:presLayoutVars>
      </dgm:prSet>
      <dgm:spPr/>
    </dgm:pt>
    <dgm:pt modelId="{C1083995-46B0-4703-8101-48604D3ABBF8}" type="pres">
      <dgm:prSet presAssocID="{CED8ABA1-F3E8-264F-A6C7-5895AABCC5E0}" presName="sibTrans" presStyleCnt="0"/>
      <dgm:spPr/>
    </dgm:pt>
    <dgm:pt modelId="{E4B085C0-2D9A-4EFB-8E7A-69E70A69BFBA}" type="pres">
      <dgm:prSet presAssocID="{5F40C644-5044-2C45-979C-0BEFD73E9143}" presName="compNode" presStyleCnt="0"/>
      <dgm:spPr/>
    </dgm:pt>
    <dgm:pt modelId="{180BA1AB-4C28-4304-8F16-B7B85839EFDD}" type="pres">
      <dgm:prSet presAssocID="{5F40C644-5044-2C45-979C-0BEFD73E9143}" presName="iconBgRect" presStyleLbl="bgShp" presStyleIdx="2" presStyleCnt="3"/>
      <dgm:spPr/>
    </dgm:pt>
    <dgm:pt modelId="{D342B38E-6998-42F6-9E23-7873718F7611}" type="pres">
      <dgm:prSet presAssocID="{5F40C644-5044-2C45-979C-0BEFD73E914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CE1C983F-C908-4CF9-B0D1-8E0B20FF81E0}" type="pres">
      <dgm:prSet presAssocID="{5F40C644-5044-2C45-979C-0BEFD73E9143}" presName="spaceRect" presStyleCnt="0"/>
      <dgm:spPr/>
    </dgm:pt>
    <dgm:pt modelId="{B763FA8F-58D6-4A8F-807D-F4050C867635}" type="pres">
      <dgm:prSet presAssocID="{5F40C644-5044-2C45-979C-0BEFD73E914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F09F130-2F6A-624A-A1BA-5CF4BF4FC0E4}" type="presOf" srcId="{570C2ABF-4F3F-0845-BCE9-321308CF3D2C}" destId="{314647F7-2C53-45EC-A7D5-BD05D4B2FF03}" srcOrd="0" destOrd="0" presId="urn:microsoft.com/office/officeart/2018/5/layout/IconCircleLabelList"/>
    <dgm:cxn modelId="{4F15E73C-5A66-BD44-8FF1-49587E85D960}" type="presOf" srcId="{D7914D32-4FED-ED4E-92A2-30CCD02195CC}" destId="{83A484EC-DB2C-44F4-8C16-D6F82FE458EA}" srcOrd="0" destOrd="0" presId="urn:microsoft.com/office/officeart/2018/5/layout/IconCircleLabelList"/>
    <dgm:cxn modelId="{EA9C8244-46F9-7644-B598-AA353D0B2527}" srcId="{A6F48CF5-BD06-CE4C-8215-C86020880471}" destId="{D7914D32-4FED-ED4E-92A2-30CCD02195CC}" srcOrd="0" destOrd="0" parTransId="{2360AACF-2A64-E549-AF06-6E2A33A3DFDF}" sibTransId="{3F557949-9EEA-6644-B790-9B05F04DD987}"/>
    <dgm:cxn modelId="{3520BE72-AFE0-504B-9821-58A3CD65B3D6}" srcId="{A6F48CF5-BD06-CE4C-8215-C86020880471}" destId="{5F40C644-5044-2C45-979C-0BEFD73E9143}" srcOrd="2" destOrd="0" parTransId="{04C48109-6723-114C-BB1B-687862863544}" sibTransId="{3A041C40-798A-B94C-A6CD-81CED5290C3F}"/>
    <dgm:cxn modelId="{80176791-36FD-A240-BBA8-96D24FA26EC7}" srcId="{A6F48CF5-BD06-CE4C-8215-C86020880471}" destId="{570C2ABF-4F3F-0845-BCE9-321308CF3D2C}" srcOrd="1" destOrd="0" parTransId="{A07A4B18-D812-C04C-B858-BB7A51D5166C}" sibTransId="{CED8ABA1-F3E8-264F-A6C7-5895AABCC5E0}"/>
    <dgm:cxn modelId="{9C0486A3-EA43-5643-ACAE-627946B965D6}" type="presOf" srcId="{5F40C644-5044-2C45-979C-0BEFD73E9143}" destId="{B763FA8F-58D6-4A8F-807D-F4050C867635}" srcOrd="0" destOrd="0" presId="urn:microsoft.com/office/officeart/2018/5/layout/IconCircleLabelList"/>
    <dgm:cxn modelId="{D38554B8-B6C0-D241-A292-B025D3D38789}" type="presOf" srcId="{A6F48CF5-BD06-CE4C-8215-C86020880471}" destId="{71894FBF-C942-417A-B0F6-A52097B7CBE0}" srcOrd="0" destOrd="0" presId="urn:microsoft.com/office/officeart/2018/5/layout/IconCircleLabelList"/>
    <dgm:cxn modelId="{33647B40-AC1D-4947-8230-44D6CD15E0FB}" type="presParOf" srcId="{71894FBF-C942-417A-B0F6-A52097B7CBE0}" destId="{F22C0D79-5E0E-48D7-B61A-642AE07CA5D1}" srcOrd="0" destOrd="0" presId="urn:microsoft.com/office/officeart/2018/5/layout/IconCircleLabelList"/>
    <dgm:cxn modelId="{46598328-80BD-AE42-A511-67E7DF379068}" type="presParOf" srcId="{F22C0D79-5E0E-48D7-B61A-642AE07CA5D1}" destId="{ECA9EB72-6A66-40D5-83D5-B82A007CB066}" srcOrd="0" destOrd="0" presId="urn:microsoft.com/office/officeart/2018/5/layout/IconCircleLabelList"/>
    <dgm:cxn modelId="{9594415E-0E70-0A4F-A63B-268632E20A88}" type="presParOf" srcId="{F22C0D79-5E0E-48D7-B61A-642AE07CA5D1}" destId="{8A894505-4FB0-4644-8317-2C03B8AE0ECD}" srcOrd="1" destOrd="0" presId="urn:microsoft.com/office/officeart/2018/5/layout/IconCircleLabelList"/>
    <dgm:cxn modelId="{476E5B4B-9BB9-3147-88E4-9971686AF8B1}" type="presParOf" srcId="{F22C0D79-5E0E-48D7-B61A-642AE07CA5D1}" destId="{43ACABEC-FCFE-4A1D-A1DB-301FBDEB6EEC}" srcOrd="2" destOrd="0" presId="urn:microsoft.com/office/officeart/2018/5/layout/IconCircleLabelList"/>
    <dgm:cxn modelId="{8EFBFC4C-22A2-D54E-A362-75D17CF1583F}" type="presParOf" srcId="{F22C0D79-5E0E-48D7-B61A-642AE07CA5D1}" destId="{83A484EC-DB2C-44F4-8C16-D6F82FE458EA}" srcOrd="3" destOrd="0" presId="urn:microsoft.com/office/officeart/2018/5/layout/IconCircleLabelList"/>
    <dgm:cxn modelId="{810FE922-527D-4E40-8B90-CBFC26502894}" type="presParOf" srcId="{71894FBF-C942-417A-B0F6-A52097B7CBE0}" destId="{AF888076-E1D6-41E0-BF70-161DA5575FA5}" srcOrd="1" destOrd="0" presId="urn:microsoft.com/office/officeart/2018/5/layout/IconCircleLabelList"/>
    <dgm:cxn modelId="{51E43E27-8085-544B-BA38-6127396A6163}" type="presParOf" srcId="{71894FBF-C942-417A-B0F6-A52097B7CBE0}" destId="{9DB95D34-B386-47D0-8DFC-15E785131919}" srcOrd="2" destOrd="0" presId="urn:microsoft.com/office/officeart/2018/5/layout/IconCircleLabelList"/>
    <dgm:cxn modelId="{DC7D13DE-D73F-2A4F-979D-C6293E607C5D}" type="presParOf" srcId="{9DB95D34-B386-47D0-8DFC-15E785131919}" destId="{5A428889-949D-4102-9FA0-5378632CE986}" srcOrd="0" destOrd="0" presId="urn:microsoft.com/office/officeart/2018/5/layout/IconCircleLabelList"/>
    <dgm:cxn modelId="{7F839F2F-D220-4A41-A34C-96A1944BDC7B}" type="presParOf" srcId="{9DB95D34-B386-47D0-8DFC-15E785131919}" destId="{D2760501-2682-416A-86EE-073360DD769C}" srcOrd="1" destOrd="0" presId="urn:microsoft.com/office/officeart/2018/5/layout/IconCircleLabelList"/>
    <dgm:cxn modelId="{B6566F83-EDC2-8242-BC49-78A021E8CC46}" type="presParOf" srcId="{9DB95D34-B386-47D0-8DFC-15E785131919}" destId="{44E7438E-9051-40BB-9A23-06C07B63426B}" srcOrd="2" destOrd="0" presId="urn:microsoft.com/office/officeart/2018/5/layout/IconCircleLabelList"/>
    <dgm:cxn modelId="{7EDC3F73-2C19-E74B-BBA5-02436B5285D2}" type="presParOf" srcId="{9DB95D34-B386-47D0-8DFC-15E785131919}" destId="{314647F7-2C53-45EC-A7D5-BD05D4B2FF03}" srcOrd="3" destOrd="0" presId="urn:microsoft.com/office/officeart/2018/5/layout/IconCircleLabelList"/>
    <dgm:cxn modelId="{4CBFC819-8161-3E4A-B4CD-2C5D84255718}" type="presParOf" srcId="{71894FBF-C942-417A-B0F6-A52097B7CBE0}" destId="{C1083995-46B0-4703-8101-48604D3ABBF8}" srcOrd="3" destOrd="0" presId="urn:microsoft.com/office/officeart/2018/5/layout/IconCircleLabelList"/>
    <dgm:cxn modelId="{A45C68F2-2952-DB44-B550-0103834A81E3}" type="presParOf" srcId="{71894FBF-C942-417A-B0F6-A52097B7CBE0}" destId="{E4B085C0-2D9A-4EFB-8E7A-69E70A69BFBA}" srcOrd="4" destOrd="0" presId="urn:microsoft.com/office/officeart/2018/5/layout/IconCircleLabelList"/>
    <dgm:cxn modelId="{A93C7DD4-918D-6C4B-A64E-7B71D5BA535E}" type="presParOf" srcId="{E4B085C0-2D9A-4EFB-8E7A-69E70A69BFBA}" destId="{180BA1AB-4C28-4304-8F16-B7B85839EFDD}" srcOrd="0" destOrd="0" presId="urn:microsoft.com/office/officeart/2018/5/layout/IconCircleLabelList"/>
    <dgm:cxn modelId="{98D6E539-7A3B-4544-8B1F-1EF3F3010474}" type="presParOf" srcId="{E4B085C0-2D9A-4EFB-8E7A-69E70A69BFBA}" destId="{D342B38E-6998-42F6-9E23-7873718F7611}" srcOrd="1" destOrd="0" presId="urn:microsoft.com/office/officeart/2018/5/layout/IconCircleLabelList"/>
    <dgm:cxn modelId="{3B081943-BFF7-B841-8A00-C9AF89F094DC}" type="presParOf" srcId="{E4B085C0-2D9A-4EFB-8E7A-69E70A69BFBA}" destId="{CE1C983F-C908-4CF9-B0D1-8E0B20FF81E0}" srcOrd="2" destOrd="0" presId="urn:microsoft.com/office/officeart/2018/5/layout/IconCircleLabelList"/>
    <dgm:cxn modelId="{8F1E0D19-0584-D74A-B103-7F10EC7AADF8}" type="presParOf" srcId="{E4B085C0-2D9A-4EFB-8E7A-69E70A69BFBA}" destId="{B763FA8F-58D6-4A8F-807D-F4050C86763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74E642F-D1B1-0245-9B48-577A2A47731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2" csCatId="colorful" phldr="1"/>
      <dgm:spPr/>
    </dgm:pt>
    <dgm:pt modelId="{8A44676A-CB32-084F-9C3E-2943D2C01FF4}">
      <dgm:prSet phldrT="[Text]" custT="1"/>
      <dgm:spPr/>
      <dgm:t>
        <a:bodyPr/>
        <a:lstStyle/>
        <a:p>
          <a:pPr>
            <a:defRPr cap="all"/>
          </a:pPr>
          <a:r>
            <a:rPr lang="en-IN" sz="1800" b="0" i="0" dirty="0"/>
            <a:t>Keep using Trello helps organization. </a:t>
          </a:r>
          <a:endParaRPr lang="en-GB" sz="1800" dirty="0"/>
        </a:p>
      </dgm:t>
    </dgm:pt>
    <dgm:pt modelId="{C13EE1EC-63DF-5740-B942-1AD0E07BAF37}" type="parTrans" cxnId="{8A5F4E0C-A591-8542-A5D3-C2CF45AB078B}">
      <dgm:prSet/>
      <dgm:spPr/>
      <dgm:t>
        <a:bodyPr/>
        <a:lstStyle/>
        <a:p>
          <a:endParaRPr lang="en-GB"/>
        </a:p>
      </dgm:t>
    </dgm:pt>
    <dgm:pt modelId="{7F8302E5-DCD0-3C43-9F38-0D53A8F477BA}" type="sibTrans" cxnId="{8A5F4E0C-A591-8542-A5D3-C2CF45AB078B}">
      <dgm:prSet/>
      <dgm:spPr/>
      <dgm:t>
        <a:bodyPr/>
        <a:lstStyle/>
        <a:p>
          <a:endParaRPr lang="en-GB"/>
        </a:p>
      </dgm:t>
    </dgm:pt>
    <dgm:pt modelId="{D132D03F-B827-FC4E-8D48-7D6DD89E5CA9}">
      <dgm:prSet phldrT="[Text]" custT="1"/>
      <dgm:spPr/>
      <dgm:t>
        <a:bodyPr/>
        <a:lstStyle/>
        <a:p>
          <a:pPr>
            <a:defRPr cap="all"/>
          </a:pPr>
          <a:endParaRPr lang="en-IN" sz="1100" dirty="0"/>
        </a:p>
        <a:p>
          <a:pPr>
            <a:defRPr cap="all"/>
          </a:pPr>
          <a:r>
            <a:rPr lang="en-IN" sz="1800" dirty="0"/>
            <a:t>Meetings and discussions are well organized. </a:t>
          </a:r>
        </a:p>
        <a:p>
          <a:endParaRPr lang="en-GB" sz="1100" dirty="0"/>
        </a:p>
      </dgm:t>
    </dgm:pt>
    <dgm:pt modelId="{FAFC5CA0-310B-5646-89AE-7B7810BA77DF}" type="parTrans" cxnId="{53492A27-3BDD-7C4C-AECD-89E26604C17D}">
      <dgm:prSet/>
      <dgm:spPr/>
      <dgm:t>
        <a:bodyPr/>
        <a:lstStyle/>
        <a:p>
          <a:endParaRPr lang="en-GB"/>
        </a:p>
      </dgm:t>
    </dgm:pt>
    <dgm:pt modelId="{26AFD28F-4723-BF45-B855-1CDE7BD0EB16}" type="sibTrans" cxnId="{53492A27-3BDD-7C4C-AECD-89E26604C17D}">
      <dgm:prSet/>
      <dgm:spPr/>
      <dgm:t>
        <a:bodyPr/>
        <a:lstStyle/>
        <a:p>
          <a:endParaRPr lang="en-GB"/>
        </a:p>
      </dgm:t>
    </dgm:pt>
    <dgm:pt modelId="{B4AFBF44-0292-A64A-9A10-80441EE3F1B1}">
      <dgm:prSet/>
      <dgm:spPr/>
      <dgm:t>
        <a:bodyPr/>
        <a:lstStyle/>
        <a:p>
          <a:pPr>
            <a:defRPr cap="all"/>
          </a:pPr>
          <a:r>
            <a:rPr lang="en-IN" b="0" i="0" dirty="0"/>
            <a:t>Keep announcing on discord when you start something.</a:t>
          </a:r>
          <a:endParaRPr lang="en-IN" dirty="0"/>
        </a:p>
      </dgm:t>
    </dgm:pt>
    <dgm:pt modelId="{772AFB50-00E0-554A-B4BA-E3952345BC6D}" type="parTrans" cxnId="{B0A5B5B7-82DB-4441-87CD-15532822BBCC}">
      <dgm:prSet/>
      <dgm:spPr/>
      <dgm:t>
        <a:bodyPr/>
        <a:lstStyle/>
        <a:p>
          <a:endParaRPr lang="en-GB"/>
        </a:p>
      </dgm:t>
    </dgm:pt>
    <dgm:pt modelId="{EF8217AC-1B38-654F-A548-D28A1C671449}" type="sibTrans" cxnId="{B0A5B5B7-82DB-4441-87CD-15532822BBCC}">
      <dgm:prSet/>
      <dgm:spPr/>
      <dgm:t>
        <a:bodyPr/>
        <a:lstStyle/>
        <a:p>
          <a:endParaRPr lang="en-GB"/>
        </a:p>
      </dgm:t>
    </dgm:pt>
    <dgm:pt modelId="{16116AD3-59A2-47D0-BF1E-5375D32CA4B8}" type="pres">
      <dgm:prSet presAssocID="{A74E642F-D1B1-0245-9B48-577A2A477317}" presName="root" presStyleCnt="0">
        <dgm:presLayoutVars>
          <dgm:dir/>
          <dgm:resizeHandles val="exact"/>
        </dgm:presLayoutVars>
      </dgm:prSet>
      <dgm:spPr/>
    </dgm:pt>
    <dgm:pt modelId="{A994FA7C-1401-4D24-91CF-0C8B535F01D3}" type="pres">
      <dgm:prSet presAssocID="{8A44676A-CB32-084F-9C3E-2943D2C01FF4}" presName="compNode" presStyleCnt="0"/>
      <dgm:spPr/>
    </dgm:pt>
    <dgm:pt modelId="{22C3D80B-C423-4639-B609-61E77E59E9D1}" type="pres">
      <dgm:prSet presAssocID="{8A44676A-CB32-084F-9C3E-2943D2C01FF4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9CA54E9-BA2C-428C-A475-D4E9CE9D96C8}" type="pres">
      <dgm:prSet presAssocID="{8A44676A-CB32-084F-9C3E-2943D2C01FF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E905F00A-90E2-4813-B3C7-7894FB20F6E9}" type="pres">
      <dgm:prSet presAssocID="{8A44676A-CB32-084F-9C3E-2943D2C01FF4}" presName="spaceRect" presStyleCnt="0"/>
      <dgm:spPr/>
    </dgm:pt>
    <dgm:pt modelId="{1FE589DB-8831-452F-B95C-F55249FE042F}" type="pres">
      <dgm:prSet presAssocID="{8A44676A-CB32-084F-9C3E-2943D2C01FF4}" presName="textRect" presStyleLbl="revTx" presStyleIdx="0" presStyleCnt="3">
        <dgm:presLayoutVars>
          <dgm:chMax val="1"/>
          <dgm:chPref val="1"/>
        </dgm:presLayoutVars>
      </dgm:prSet>
      <dgm:spPr/>
    </dgm:pt>
    <dgm:pt modelId="{4F2D202D-906E-4175-BF4A-341E0C90E665}" type="pres">
      <dgm:prSet presAssocID="{7F8302E5-DCD0-3C43-9F38-0D53A8F477BA}" presName="sibTrans" presStyleCnt="0"/>
      <dgm:spPr/>
    </dgm:pt>
    <dgm:pt modelId="{D75C01A3-6B47-4DF3-9E9F-36BF925C23E5}" type="pres">
      <dgm:prSet presAssocID="{D132D03F-B827-FC4E-8D48-7D6DD89E5CA9}" presName="compNode" presStyleCnt="0"/>
      <dgm:spPr/>
    </dgm:pt>
    <dgm:pt modelId="{68FBFF5A-51F1-4FB7-B3DE-7FA23C464024}" type="pres">
      <dgm:prSet presAssocID="{D132D03F-B827-FC4E-8D48-7D6DD89E5CA9}" presName="iconBgRect" presStyleLbl="bgShp" presStyleIdx="1" presStyleCnt="3" custLinFactNeighborX="15" custLinFactNeighborY="-4380"/>
      <dgm:spPr>
        <a:prstGeom prst="round2DiagRect">
          <a:avLst>
            <a:gd name="adj1" fmla="val 29727"/>
            <a:gd name="adj2" fmla="val 0"/>
          </a:avLst>
        </a:prstGeom>
      </dgm:spPr>
    </dgm:pt>
    <dgm:pt modelId="{B60A040A-AC89-4AC5-B691-CBB3D6E714B5}" type="pres">
      <dgm:prSet presAssocID="{D132D03F-B827-FC4E-8D48-7D6DD89E5CA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640548BB-E418-4E83-BBEC-0405DF850E4F}" type="pres">
      <dgm:prSet presAssocID="{D132D03F-B827-FC4E-8D48-7D6DD89E5CA9}" presName="spaceRect" presStyleCnt="0"/>
      <dgm:spPr/>
    </dgm:pt>
    <dgm:pt modelId="{74BBBAC5-CC06-4422-97D8-1796ED611B1B}" type="pres">
      <dgm:prSet presAssocID="{D132D03F-B827-FC4E-8D48-7D6DD89E5CA9}" presName="textRect" presStyleLbl="revTx" presStyleIdx="1" presStyleCnt="3" custLinFactNeighborX="9" custLinFactNeighborY="-19091">
        <dgm:presLayoutVars>
          <dgm:chMax val="1"/>
          <dgm:chPref val="1"/>
        </dgm:presLayoutVars>
      </dgm:prSet>
      <dgm:spPr/>
    </dgm:pt>
    <dgm:pt modelId="{E47BB981-FE28-4490-A9C4-E5402401FE0C}" type="pres">
      <dgm:prSet presAssocID="{26AFD28F-4723-BF45-B855-1CDE7BD0EB16}" presName="sibTrans" presStyleCnt="0"/>
      <dgm:spPr/>
    </dgm:pt>
    <dgm:pt modelId="{3A322C24-38E0-4BE0-9747-0FD2F2C8A97E}" type="pres">
      <dgm:prSet presAssocID="{B4AFBF44-0292-A64A-9A10-80441EE3F1B1}" presName="compNode" presStyleCnt="0"/>
      <dgm:spPr/>
    </dgm:pt>
    <dgm:pt modelId="{D0218ED1-9FC0-4F0D-815B-38364297293C}" type="pres">
      <dgm:prSet presAssocID="{B4AFBF44-0292-A64A-9A10-80441EE3F1B1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2C93311-5D12-4A4A-BF51-820737BD9BFE}" type="pres">
      <dgm:prSet presAssocID="{B4AFBF44-0292-A64A-9A10-80441EE3F1B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 Sign"/>
        </a:ext>
      </dgm:extLst>
    </dgm:pt>
    <dgm:pt modelId="{15AB2019-71F9-413E-A66F-BBEF2DCEA9EF}" type="pres">
      <dgm:prSet presAssocID="{B4AFBF44-0292-A64A-9A10-80441EE3F1B1}" presName="spaceRect" presStyleCnt="0"/>
      <dgm:spPr/>
    </dgm:pt>
    <dgm:pt modelId="{7F9E5638-08A0-46A9-99BB-F7F13E66798B}" type="pres">
      <dgm:prSet presAssocID="{B4AFBF44-0292-A64A-9A10-80441EE3F1B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A5F4E0C-A591-8542-A5D3-C2CF45AB078B}" srcId="{A74E642F-D1B1-0245-9B48-577A2A477317}" destId="{8A44676A-CB32-084F-9C3E-2943D2C01FF4}" srcOrd="0" destOrd="0" parTransId="{C13EE1EC-63DF-5740-B942-1AD0E07BAF37}" sibTransId="{7F8302E5-DCD0-3C43-9F38-0D53A8F477BA}"/>
    <dgm:cxn modelId="{BEAC441E-BCD0-CF43-BC96-6B1BCC287FD9}" type="presOf" srcId="{A74E642F-D1B1-0245-9B48-577A2A477317}" destId="{16116AD3-59A2-47D0-BF1E-5375D32CA4B8}" srcOrd="0" destOrd="0" presId="urn:microsoft.com/office/officeart/2018/5/layout/IconLeafLabelList"/>
    <dgm:cxn modelId="{60120926-1884-4A49-9969-3EB4CE8FB7AA}" type="presOf" srcId="{8A44676A-CB32-084F-9C3E-2943D2C01FF4}" destId="{1FE589DB-8831-452F-B95C-F55249FE042F}" srcOrd="0" destOrd="0" presId="urn:microsoft.com/office/officeart/2018/5/layout/IconLeafLabelList"/>
    <dgm:cxn modelId="{53492A27-3BDD-7C4C-AECD-89E26604C17D}" srcId="{A74E642F-D1B1-0245-9B48-577A2A477317}" destId="{D132D03F-B827-FC4E-8D48-7D6DD89E5CA9}" srcOrd="1" destOrd="0" parTransId="{FAFC5CA0-310B-5646-89AE-7B7810BA77DF}" sibTransId="{26AFD28F-4723-BF45-B855-1CDE7BD0EB16}"/>
    <dgm:cxn modelId="{21C3E5A4-6798-4D45-AEC6-83043C2FB83E}" type="presOf" srcId="{D132D03F-B827-FC4E-8D48-7D6DD89E5CA9}" destId="{74BBBAC5-CC06-4422-97D8-1796ED611B1B}" srcOrd="0" destOrd="0" presId="urn:microsoft.com/office/officeart/2018/5/layout/IconLeafLabelList"/>
    <dgm:cxn modelId="{B0A5B5B7-82DB-4441-87CD-15532822BBCC}" srcId="{A74E642F-D1B1-0245-9B48-577A2A477317}" destId="{B4AFBF44-0292-A64A-9A10-80441EE3F1B1}" srcOrd="2" destOrd="0" parTransId="{772AFB50-00E0-554A-B4BA-E3952345BC6D}" sibTransId="{EF8217AC-1B38-654F-A548-D28A1C671449}"/>
    <dgm:cxn modelId="{733E73ED-1AE0-5E48-A437-DF0391F0AE18}" type="presOf" srcId="{B4AFBF44-0292-A64A-9A10-80441EE3F1B1}" destId="{7F9E5638-08A0-46A9-99BB-F7F13E66798B}" srcOrd="0" destOrd="0" presId="urn:microsoft.com/office/officeart/2018/5/layout/IconLeafLabelList"/>
    <dgm:cxn modelId="{29B80AA3-9F37-D94A-A9B1-50C384B66026}" type="presParOf" srcId="{16116AD3-59A2-47D0-BF1E-5375D32CA4B8}" destId="{A994FA7C-1401-4D24-91CF-0C8B535F01D3}" srcOrd="0" destOrd="0" presId="urn:microsoft.com/office/officeart/2018/5/layout/IconLeafLabelList"/>
    <dgm:cxn modelId="{8AA7184B-9F7A-4A4E-B3FE-EF7A823E65B6}" type="presParOf" srcId="{A994FA7C-1401-4D24-91CF-0C8B535F01D3}" destId="{22C3D80B-C423-4639-B609-61E77E59E9D1}" srcOrd="0" destOrd="0" presId="urn:microsoft.com/office/officeart/2018/5/layout/IconLeafLabelList"/>
    <dgm:cxn modelId="{A76F816E-80FA-5942-BFD5-EDE285657A2C}" type="presParOf" srcId="{A994FA7C-1401-4D24-91CF-0C8B535F01D3}" destId="{49CA54E9-BA2C-428C-A475-D4E9CE9D96C8}" srcOrd="1" destOrd="0" presId="urn:microsoft.com/office/officeart/2018/5/layout/IconLeafLabelList"/>
    <dgm:cxn modelId="{E6B44D5F-8175-5C4E-9AF8-3BFD246BBF34}" type="presParOf" srcId="{A994FA7C-1401-4D24-91CF-0C8B535F01D3}" destId="{E905F00A-90E2-4813-B3C7-7894FB20F6E9}" srcOrd="2" destOrd="0" presId="urn:microsoft.com/office/officeart/2018/5/layout/IconLeafLabelList"/>
    <dgm:cxn modelId="{B6E02252-9944-1747-8A9F-44E07A346FFF}" type="presParOf" srcId="{A994FA7C-1401-4D24-91CF-0C8B535F01D3}" destId="{1FE589DB-8831-452F-B95C-F55249FE042F}" srcOrd="3" destOrd="0" presId="urn:microsoft.com/office/officeart/2018/5/layout/IconLeafLabelList"/>
    <dgm:cxn modelId="{C6440404-E80B-9F4E-B395-63CAE5EB1C6E}" type="presParOf" srcId="{16116AD3-59A2-47D0-BF1E-5375D32CA4B8}" destId="{4F2D202D-906E-4175-BF4A-341E0C90E665}" srcOrd="1" destOrd="0" presId="urn:microsoft.com/office/officeart/2018/5/layout/IconLeafLabelList"/>
    <dgm:cxn modelId="{FF4E3BA5-0A89-0B40-8206-E1853F3A5B3E}" type="presParOf" srcId="{16116AD3-59A2-47D0-BF1E-5375D32CA4B8}" destId="{D75C01A3-6B47-4DF3-9E9F-36BF925C23E5}" srcOrd="2" destOrd="0" presId="urn:microsoft.com/office/officeart/2018/5/layout/IconLeafLabelList"/>
    <dgm:cxn modelId="{86EBB8E8-CCEE-AF43-A52F-0A57B5C352FF}" type="presParOf" srcId="{D75C01A3-6B47-4DF3-9E9F-36BF925C23E5}" destId="{68FBFF5A-51F1-4FB7-B3DE-7FA23C464024}" srcOrd="0" destOrd="0" presId="urn:microsoft.com/office/officeart/2018/5/layout/IconLeafLabelList"/>
    <dgm:cxn modelId="{20D335D3-08D0-EE44-BBA2-E3481312A225}" type="presParOf" srcId="{D75C01A3-6B47-4DF3-9E9F-36BF925C23E5}" destId="{B60A040A-AC89-4AC5-B691-CBB3D6E714B5}" srcOrd="1" destOrd="0" presId="urn:microsoft.com/office/officeart/2018/5/layout/IconLeafLabelList"/>
    <dgm:cxn modelId="{E659CFB0-F5C9-5341-948F-CF709651BCD7}" type="presParOf" srcId="{D75C01A3-6B47-4DF3-9E9F-36BF925C23E5}" destId="{640548BB-E418-4E83-BBEC-0405DF850E4F}" srcOrd="2" destOrd="0" presId="urn:microsoft.com/office/officeart/2018/5/layout/IconLeafLabelList"/>
    <dgm:cxn modelId="{116B7122-229F-7447-BE5D-86447921573F}" type="presParOf" srcId="{D75C01A3-6B47-4DF3-9E9F-36BF925C23E5}" destId="{74BBBAC5-CC06-4422-97D8-1796ED611B1B}" srcOrd="3" destOrd="0" presId="urn:microsoft.com/office/officeart/2018/5/layout/IconLeafLabelList"/>
    <dgm:cxn modelId="{E235BA58-8625-F647-9570-ED4921C75720}" type="presParOf" srcId="{16116AD3-59A2-47D0-BF1E-5375D32CA4B8}" destId="{E47BB981-FE28-4490-A9C4-E5402401FE0C}" srcOrd="3" destOrd="0" presId="urn:microsoft.com/office/officeart/2018/5/layout/IconLeafLabelList"/>
    <dgm:cxn modelId="{F1C50BE4-7084-FA43-8929-E07D861030C5}" type="presParOf" srcId="{16116AD3-59A2-47D0-BF1E-5375D32CA4B8}" destId="{3A322C24-38E0-4BE0-9747-0FD2F2C8A97E}" srcOrd="4" destOrd="0" presId="urn:microsoft.com/office/officeart/2018/5/layout/IconLeafLabelList"/>
    <dgm:cxn modelId="{BC67C983-B0A0-6E4D-BA8B-B47D297103BB}" type="presParOf" srcId="{3A322C24-38E0-4BE0-9747-0FD2F2C8A97E}" destId="{D0218ED1-9FC0-4F0D-815B-38364297293C}" srcOrd="0" destOrd="0" presId="urn:microsoft.com/office/officeart/2018/5/layout/IconLeafLabelList"/>
    <dgm:cxn modelId="{23F03E9E-432E-7645-B48E-E68A0582399D}" type="presParOf" srcId="{3A322C24-38E0-4BE0-9747-0FD2F2C8A97E}" destId="{52C93311-5D12-4A4A-BF51-820737BD9BFE}" srcOrd="1" destOrd="0" presId="urn:microsoft.com/office/officeart/2018/5/layout/IconLeafLabelList"/>
    <dgm:cxn modelId="{7CA09155-C9F3-B44C-88B0-72D412100FC9}" type="presParOf" srcId="{3A322C24-38E0-4BE0-9747-0FD2F2C8A97E}" destId="{15AB2019-71F9-413E-A66F-BBEF2DCEA9EF}" srcOrd="2" destOrd="0" presId="urn:microsoft.com/office/officeart/2018/5/layout/IconLeafLabelList"/>
    <dgm:cxn modelId="{AC77921B-6520-B347-B8B2-0FAB61B6C9CB}" type="presParOf" srcId="{3A322C24-38E0-4BE0-9747-0FD2F2C8A97E}" destId="{7F9E5638-08A0-46A9-99BB-F7F13E66798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2587AE9-18FB-5D47-96EA-EE0144E7E31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</dgm:pt>
    <dgm:pt modelId="{7C1EC271-D47E-A24E-A188-1F3C610FC003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Do an add to cart feature to connect to Safeway online</a:t>
          </a:r>
          <a:endParaRPr lang="en-GB" dirty="0"/>
        </a:p>
      </dgm:t>
    </dgm:pt>
    <dgm:pt modelId="{453CC632-D491-C64D-B830-D6C68B065F5A}" type="parTrans" cxnId="{04951603-FE5C-1940-B84A-474CBF05CAF3}">
      <dgm:prSet/>
      <dgm:spPr/>
      <dgm:t>
        <a:bodyPr/>
        <a:lstStyle/>
        <a:p>
          <a:endParaRPr lang="en-GB"/>
        </a:p>
      </dgm:t>
    </dgm:pt>
    <dgm:pt modelId="{B8EB28BC-DBB1-6742-896A-6FEBFEEC27E2}" type="sibTrans" cxnId="{04951603-FE5C-1940-B84A-474CBF05CAF3}">
      <dgm:prSet/>
      <dgm:spPr/>
      <dgm:t>
        <a:bodyPr/>
        <a:lstStyle/>
        <a:p>
          <a:endParaRPr lang="en-GB"/>
        </a:p>
      </dgm:t>
    </dgm:pt>
    <dgm:pt modelId="{7BA20A11-8E1D-7A4D-B61C-E5CB6C8A06D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0" cap="none" spc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LIST OF FOOD PER MEAL</a:t>
          </a:r>
          <a:endParaRPr lang="en-GB" b="0" cap="none" spc="0" dirty="0"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F025975-5C0A-FE46-89A4-5F643C84BFE0}" type="parTrans" cxnId="{3B2EE3FA-0137-5541-A9A7-89DBA1F26EEB}">
      <dgm:prSet/>
      <dgm:spPr/>
      <dgm:t>
        <a:bodyPr/>
        <a:lstStyle/>
        <a:p>
          <a:endParaRPr lang="en-GB"/>
        </a:p>
      </dgm:t>
    </dgm:pt>
    <dgm:pt modelId="{7D5F5B04-1778-AE4D-9EE1-FC214A1DD1D7}" type="sibTrans" cxnId="{3B2EE3FA-0137-5541-A9A7-89DBA1F26EEB}">
      <dgm:prSet/>
      <dgm:spPr/>
      <dgm:t>
        <a:bodyPr/>
        <a:lstStyle/>
        <a:p>
          <a:endParaRPr lang="en-GB"/>
        </a:p>
      </dgm:t>
    </dgm:pt>
    <dgm:pt modelId="{A2A02B6F-B9F3-E742-BA96-32DC365853E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Implement a weight tracker</a:t>
          </a:r>
          <a:endParaRPr lang="en-GB" dirty="0"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A2F4A5-460B-6246-85EA-79682A0B921B}" type="parTrans" cxnId="{EBD8FF35-84F3-704A-BCD1-369BABE62B10}">
      <dgm:prSet/>
      <dgm:spPr/>
      <dgm:t>
        <a:bodyPr/>
        <a:lstStyle/>
        <a:p>
          <a:endParaRPr lang="en-GB"/>
        </a:p>
      </dgm:t>
    </dgm:pt>
    <dgm:pt modelId="{157FBC5C-CFC5-8443-BAB7-8FBB8092A3D4}" type="sibTrans" cxnId="{EBD8FF35-84F3-704A-BCD1-369BABE62B10}">
      <dgm:prSet/>
      <dgm:spPr/>
      <dgm:t>
        <a:bodyPr/>
        <a:lstStyle/>
        <a:p>
          <a:endParaRPr lang="en-GB"/>
        </a:p>
      </dgm:t>
    </dgm:pt>
    <dgm:pt modelId="{8535F4FC-1F93-461B-A7ED-E9647626D3D2}" type="pres">
      <dgm:prSet presAssocID="{A2587AE9-18FB-5D47-96EA-EE0144E7E31C}" presName="root" presStyleCnt="0">
        <dgm:presLayoutVars>
          <dgm:dir/>
          <dgm:resizeHandles val="exact"/>
        </dgm:presLayoutVars>
      </dgm:prSet>
      <dgm:spPr/>
    </dgm:pt>
    <dgm:pt modelId="{2F8F9FFF-982E-4D77-B5AB-3FEF38E5DC57}" type="pres">
      <dgm:prSet presAssocID="{7BA20A11-8E1D-7A4D-B61C-E5CB6C8A06DB}" presName="compNode" presStyleCnt="0"/>
      <dgm:spPr/>
    </dgm:pt>
    <dgm:pt modelId="{54CB8B5B-42D8-47A3-9C3A-7B3772264F36}" type="pres">
      <dgm:prSet presAssocID="{7BA20A11-8E1D-7A4D-B61C-E5CB6C8A06DB}" presName="iconBgRect" presStyleLbl="bgShp" presStyleIdx="0" presStyleCnt="3"/>
      <dgm:spPr/>
    </dgm:pt>
    <dgm:pt modelId="{725B1F1C-4D16-4AD6-ACC9-D47604CBCF79}" type="pres">
      <dgm:prSet presAssocID="{7BA20A11-8E1D-7A4D-B61C-E5CB6C8A06D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2B48A71D-7432-4BAD-8D24-CDC67AF4D37B}" type="pres">
      <dgm:prSet presAssocID="{7BA20A11-8E1D-7A4D-B61C-E5CB6C8A06DB}" presName="spaceRect" presStyleCnt="0"/>
      <dgm:spPr/>
    </dgm:pt>
    <dgm:pt modelId="{20AC6E0E-D307-483F-AE78-F66565255C8F}" type="pres">
      <dgm:prSet presAssocID="{7BA20A11-8E1D-7A4D-B61C-E5CB6C8A06DB}" presName="textRect" presStyleLbl="revTx" presStyleIdx="0" presStyleCnt="3" custLinFactX="15490" custLinFactNeighborX="100000" custLinFactNeighborY="-31192">
        <dgm:presLayoutVars>
          <dgm:chMax val="1"/>
          <dgm:chPref val="1"/>
        </dgm:presLayoutVars>
      </dgm:prSet>
      <dgm:spPr/>
    </dgm:pt>
    <dgm:pt modelId="{69561A28-BD42-444F-881F-F24B131B10FA}" type="pres">
      <dgm:prSet presAssocID="{7D5F5B04-1778-AE4D-9EE1-FC214A1DD1D7}" presName="sibTrans" presStyleCnt="0"/>
      <dgm:spPr/>
    </dgm:pt>
    <dgm:pt modelId="{2E22B79F-1406-48FA-9B41-73FF88B3E607}" type="pres">
      <dgm:prSet presAssocID="{7C1EC271-D47E-A24E-A188-1F3C610FC003}" presName="compNode" presStyleCnt="0"/>
      <dgm:spPr/>
    </dgm:pt>
    <dgm:pt modelId="{875FEAF4-1AE1-4ACA-BC88-E6C48CC37769}" type="pres">
      <dgm:prSet presAssocID="{7C1EC271-D47E-A24E-A188-1F3C610FC003}" presName="iconBgRect" presStyleLbl="bgShp" presStyleIdx="1" presStyleCnt="3"/>
      <dgm:spPr/>
    </dgm:pt>
    <dgm:pt modelId="{DD907047-C8F6-4F10-911A-D526DD9F2690}" type="pres">
      <dgm:prSet presAssocID="{7C1EC271-D47E-A24E-A188-1F3C610FC00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9793E558-2C59-4C08-AF76-A65EC986E2D8}" type="pres">
      <dgm:prSet presAssocID="{7C1EC271-D47E-A24E-A188-1F3C610FC003}" presName="spaceRect" presStyleCnt="0"/>
      <dgm:spPr/>
    </dgm:pt>
    <dgm:pt modelId="{CFB6723D-8652-4E1E-AA2D-030DE0CA9167}" type="pres">
      <dgm:prSet presAssocID="{7C1EC271-D47E-A24E-A188-1F3C610FC003}" presName="textRect" presStyleLbl="revTx" presStyleIdx="1" presStyleCnt="3" custLinFactX="-11680" custLinFactNeighborX="-100000" custLinFactNeighborY="-31192">
        <dgm:presLayoutVars>
          <dgm:chMax val="1"/>
          <dgm:chPref val="1"/>
        </dgm:presLayoutVars>
      </dgm:prSet>
      <dgm:spPr/>
    </dgm:pt>
    <dgm:pt modelId="{3602E72A-3D6E-4640-88C5-AB65B469372D}" type="pres">
      <dgm:prSet presAssocID="{B8EB28BC-DBB1-6742-896A-6FEBFEEC27E2}" presName="sibTrans" presStyleCnt="0"/>
      <dgm:spPr/>
    </dgm:pt>
    <dgm:pt modelId="{62F20ACD-6AAB-40EE-AF29-3C098F9023E3}" type="pres">
      <dgm:prSet presAssocID="{A2A02B6F-B9F3-E742-BA96-32DC365853E3}" presName="compNode" presStyleCnt="0"/>
      <dgm:spPr/>
    </dgm:pt>
    <dgm:pt modelId="{EFDEE88B-C0F8-4F50-88DF-553C7B74B919}" type="pres">
      <dgm:prSet presAssocID="{A2A02B6F-B9F3-E742-BA96-32DC365853E3}" presName="iconBgRect" presStyleLbl="bgShp" presStyleIdx="2" presStyleCnt="3"/>
      <dgm:spPr/>
    </dgm:pt>
    <dgm:pt modelId="{AEE62319-5EFD-410B-A27D-6BB1F5D904E0}" type="pres">
      <dgm:prSet presAssocID="{A2A02B6F-B9F3-E742-BA96-32DC365853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"/>
        </a:ext>
      </dgm:extLst>
    </dgm:pt>
    <dgm:pt modelId="{F236C64A-0B67-4471-AEC7-15F71003E781}" type="pres">
      <dgm:prSet presAssocID="{A2A02B6F-B9F3-E742-BA96-32DC365853E3}" presName="spaceRect" presStyleCnt="0"/>
      <dgm:spPr/>
    </dgm:pt>
    <dgm:pt modelId="{A6887DA3-502F-42C0-94EF-1CCE296DBEBF}" type="pres">
      <dgm:prSet presAssocID="{A2A02B6F-B9F3-E742-BA96-32DC365853E3}" presName="textRect" presStyleLbl="revTx" presStyleIdx="2" presStyleCnt="3" custLinFactNeighborX="-80" custLinFactNeighborY="-36077">
        <dgm:presLayoutVars>
          <dgm:chMax val="1"/>
          <dgm:chPref val="1"/>
        </dgm:presLayoutVars>
      </dgm:prSet>
      <dgm:spPr/>
    </dgm:pt>
  </dgm:ptLst>
  <dgm:cxnLst>
    <dgm:cxn modelId="{04951603-FE5C-1940-B84A-474CBF05CAF3}" srcId="{A2587AE9-18FB-5D47-96EA-EE0144E7E31C}" destId="{7C1EC271-D47E-A24E-A188-1F3C610FC003}" srcOrd="1" destOrd="0" parTransId="{453CC632-D491-C64D-B830-D6C68B065F5A}" sibTransId="{B8EB28BC-DBB1-6742-896A-6FEBFEEC27E2}"/>
    <dgm:cxn modelId="{42FB1F0E-F76F-7B4B-BAD9-32AF1F64574E}" type="presOf" srcId="{7C1EC271-D47E-A24E-A188-1F3C610FC003}" destId="{CFB6723D-8652-4E1E-AA2D-030DE0CA9167}" srcOrd="0" destOrd="0" presId="urn:microsoft.com/office/officeart/2018/5/layout/IconCircleLabelList"/>
    <dgm:cxn modelId="{EBD8FF35-84F3-704A-BCD1-369BABE62B10}" srcId="{A2587AE9-18FB-5D47-96EA-EE0144E7E31C}" destId="{A2A02B6F-B9F3-E742-BA96-32DC365853E3}" srcOrd="2" destOrd="0" parTransId="{9FA2F4A5-460B-6246-85EA-79682A0B921B}" sibTransId="{157FBC5C-CFC5-8443-BAB7-8FBB8092A3D4}"/>
    <dgm:cxn modelId="{2430153F-6AE4-214B-82A6-C0EAB653832A}" type="presOf" srcId="{A2587AE9-18FB-5D47-96EA-EE0144E7E31C}" destId="{8535F4FC-1F93-461B-A7ED-E9647626D3D2}" srcOrd="0" destOrd="0" presId="urn:microsoft.com/office/officeart/2018/5/layout/IconCircleLabelList"/>
    <dgm:cxn modelId="{1BFAF87B-BBA0-B24C-B4C3-302DBDD102FA}" type="presOf" srcId="{A2A02B6F-B9F3-E742-BA96-32DC365853E3}" destId="{A6887DA3-502F-42C0-94EF-1CCE296DBEBF}" srcOrd="0" destOrd="0" presId="urn:microsoft.com/office/officeart/2018/5/layout/IconCircleLabelList"/>
    <dgm:cxn modelId="{E74356D7-35DE-A546-B659-7EAD379A7697}" type="presOf" srcId="{7BA20A11-8E1D-7A4D-B61C-E5CB6C8A06DB}" destId="{20AC6E0E-D307-483F-AE78-F66565255C8F}" srcOrd="0" destOrd="0" presId="urn:microsoft.com/office/officeart/2018/5/layout/IconCircleLabelList"/>
    <dgm:cxn modelId="{3B2EE3FA-0137-5541-A9A7-89DBA1F26EEB}" srcId="{A2587AE9-18FB-5D47-96EA-EE0144E7E31C}" destId="{7BA20A11-8E1D-7A4D-B61C-E5CB6C8A06DB}" srcOrd="0" destOrd="0" parTransId="{0F025975-5C0A-FE46-89A4-5F643C84BFE0}" sibTransId="{7D5F5B04-1778-AE4D-9EE1-FC214A1DD1D7}"/>
    <dgm:cxn modelId="{6599D44C-F2B7-8A46-9409-7B938A6B8AAB}" type="presParOf" srcId="{8535F4FC-1F93-461B-A7ED-E9647626D3D2}" destId="{2F8F9FFF-982E-4D77-B5AB-3FEF38E5DC57}" srcOrd="0" destOrd="0" presId="urn:microsoft.com/office/officeart/2018/5/layout/IconCircleLabelList"/>
    <dgm:cxn modelId="{F059D1C5-CCB7-F24C-8CE3-16FC98847BEC}" type="presParOf" srcId="{2F8F9FFF-982E-4D77-B5AB-3FEF38E5DC57}" destId="{54CB8B5B-42D8-47A3-9C3A-7B3772264F36}" srcOrd="0" destOrd="0" presId="urn:microsoft.com/office/officeart/2018/5/layout/IconCircleLabelList"/>
    <dgm:cxn modelId="{FA660AB8-361B-6448-9B1C-D6C81CF1A1DD}" type="presParOf" srcId="{2F8F9FFF-982E-4D77-B5AB-3FEF38E5DC57}" destId="{725B1F1C-4D16-4AD6-ACC9-D47604CBCF79}" srcOrd="1" destOrd="0" presId="urn:microsoft.com/office/officeart/2018/5/layout/IconCircleLabelList"/>
    <dgm:cxn modelId="{70E181BA-2E2E-164D-A1EE-82B64F645F85}" type="presParOf" srcId="{2F8F9FFF-982E-4D77-B5AB-3FEF38E5DC57}" destId="{2B48A71D-7432-4BAD-8D24-CDC67AF4D37B}" srcOrd="2" destOrd="0" presId="urn:microsoft.com/office/officeart/2018/5/layout/IconCircleLabelList"/>
    <dgm:cxn modelId="{55A7B105-0A30-5E4B-9A67-0885D0EF326A}" type="presParOf" srcId="{2F8F9FFF-982E-4D77-B5AB-3FEF38E5DC57}" destId="{20AC6E0E-D307-483F-AE78-F66565255C8F}" srcOrd="3" destOrd="0" presId="urn:microsoft.com/office/officeart/2018/5/layout/IconCircleLabelList"/>
    <dgm:cxn modelId="{43E68990-7C73-E24D-8590-A072483E45EC}" type="presParOf" srcId="{8535F4FC-1F93-461B-A7ED-E9647626D3D2}" destId="{69561A28-BD42-444F-881F-F24B131B10FA}" srcOrd="1" destOrd="0" presId="urn:microsoft.com/office/officeart/2018/5/layout/IconCircleLabelList"/>
    <dgm:cxn modelId="{2BEA3745-A949-C94E-BC70-C4C682858F9B}" type="presParOf" srcId="{8535F4FC-1F93-461B-A7ED-E9647626D3D2}" destId="{2E22B79F-1406-48FA-9B41-73FF88B3E607}" srcOrd="2" destOrd="0" presId="urn:microsoft.com/office/officeart/2018/5/layout/IconCircleLabelList"/>
    <dgm:cxn modelId="{0176D6CD-40AE-334B-8FD8-A7BBC4D1F457}" type="presParOf" srcId="{2E22B79F-1406-48FA-9B41-73FF88B3E607}" destId="{875FEAF4-1AE1-4ACA-BC88-E6C48CC37769}" srcOrd="0" destOrd="0" presId="urn:microsoft.com/office/officeart/2018/5/layout/IconCircleLabelList"/>
    <dgm:cxn modelId="{E08DD916-8FE4-6147-8A6B-3967B2623D38}" type="presParOf" srcId="{2E22B79F-1406-48FA-9B41-73FF88B3E607}" destId="{DD907047-C8F6-4F10-911A-D526DD9F2690}" srcOrd="1" destOrd="0" presId="urn:microsoft.com/office/officeart/2018/5/layout/IconCircleLabelList"/>
    <dgm:cxn modelId="{F7521B91-2FD0-4F46-A0B7-A9511E57E15B}" type="presParOf" srcId="{2E22B79F-1406-48FA-9B41-73FF88B3E607}" destId="{9793E558-2C59-4C08-AF76-A65EC986E2D8}" srcOrd="2" destOrd="0" presId="urn:microsoft.com/office/officeart/2018/5/layout/IconCircleLabelList"/>
    <dgm:cxn modelId="{E2CFC1E2-DF36-6441-A599-62A27C8DC8BB}" type="presParOf" srcId="{2E22B79F-1406-48FA-9B41-73FF88B3E607}" destId="{CFB6723D-8652-4E1E-AA2D-030DE0CA9167}" srcOrd="3" destOrd="0" presId="urn:microsoft.com/office/officeart/2018/5/layout/IconCircleLabelList"/>
    <dgm:cxn modelId="{FDFA896E-3521-0E45-9124-848E05EFAA73}" type="presParOf" srcId="{8535F4FC-1F93-461B-A7ED-E9647626D3D2}" destId="{3602E72A-3D6E-4640-88C5-AB65B469372D}" srcOrd="3" destOrd="0" presId="urn:microsoft.com/office/officeart/2018/5/layout/IconCircleLabelList"/>
    <dgm:cxn modelId="{9999A7AB-FB9E-1444-A9E7-DC636A5A6D1A}" type="presParOf" srcId="{8535F4FC-1F93-461B-A7ED-E9647626D3D2}" destId="{62F20ACD-6AAB-40EE-AF29-3C098F9023E3}" srcOrd="4" destOrd="0" presId="urn:microsoft.com/office/officeart/2018/5/layout/IconCircleLabelList"/>
    <dgm:cxn modelId="{78489962-83B7-1F44-A2CE-5DE461931FE2}" type="presParOf" srcId="{62F20ACD-6AAB-40EE-AF29-3C098F9023E3}" destId="{EFDEE88B-C0F8-4F50-88DF-553C7B74B919}" srcOrd="0" destOrd="0" presId="urn:microsoft.com/office/officeart/2018/5/layout/IconCircleLabelList"/>
    <dgm:cxn modelId="{6DC136CF-84AC-984A-A88D-AAA991C7E402}" type="presParOf" srcId="{62F20ACD-6AAB-40EE-AF29-3C098F9023E3}" destId="{AEE62319-5EFD-410B-A27D-6BB1F5D904E0}" srcOrd="1" destOrd="0" presId="urn:microsoft.com/office/officeart/2018/5/layout/IconCircleLabelList"/>
    <dgm:cxn modelId="{89683E20-3C03-294A-A8BA-E387B9FFC3BC}" type="presParOf" srcId="{62F20ACD-6AAB-40EE-AF29-3C098F9023E3}" destId="{F236C64A-0B67-4471-AEC7-15F71003E781}" srcOrd="2" destOrd="0" presId="urn:microsoft.com/office/officeart/2018/5/layout/IconCircleLabelList"/>
    <dgm:cxn modelId="{242B92E0-F0EC-584E-94AA-81C5256DF4DF}" type="presParOf" srcId="{62F20ACD-6AAB-40EE-AF29-3C098F9023E3}" destId="{A6887DA3-502F-42C0-94EF-1CCE296DBEB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B3DF1-1E52-420F-8CCF-B3D0CB1A7FC2}">
      <dsp:nvSpPr>
        <dsp:cNvPr id="0" name=""/>
        <dsp:cNvSpPr/>
      </dsp:nvSpPr>
      <dsp:spPr>
        <a:xfrm>
          <a:off x="688014" y="429614"/>
          <a:ext cx="1990125" cy="1990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D901D3-1F2A-4D16-973E-6CFE13DCA63E}">
      <dsp:nvSpPr>
        <dsp:cNvPr id="0" name=""/>
        <dsp:cNvSpPr/>
      </dsp:nvSpPr>
      <dsp:spPr>
        <a:xfrm>
          <a:off x="1112139" y="853739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A480B7-FAD2-43F3-BAD6-1D7C79B01331}">
      <dsp:nvSpPr>
        <dsp:cNvPr id="0" name=""/>
        <dsp:cNvSpPr/>
      </dsp:nvSpPr>
      <dsp:spPr>
        <a:xfrm>
          <a:off x="51826" y="3039614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/>
            <a:t>Search for a food product using API</a:t>
          </a:r>
        </a:p>
      </dsp:txBody>
      <dsp:txXfrm>
        <a:off x="51826" y="3039614"/>
        <a:ext cx="3262500" cy="720000"/>
      </dsp:txXfrm>
    </dsp:sp>
    <dsp:sp modelId="{06DD2F8F-491C-4D5D-BC7D-ED877531F0EB}">
      <dsp:nvSpPr>
        <dsp:cNvPr id="0" name=""/>
        <dsp:cNvSpPr/>
      </dsp:nvSpPr>
      <dsp:spPr>
        <a:xfrm>
          <a:off x="4521452" y="429614"/>
          <a:ext cx="1990125" cy="1990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C5BF10-49B5-4255-A251-9C9BAF1DD7D1}">
      <dsp:nvSpPr>
        <dsp:cNvPr id="0" name=""/>
        <dsp:cNvSpPr/>
      </dsp:nvSpPr>
      <dsp:spPr>
        <a:xfrm>
          <a:off x="4945577" y="853739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66468B-0DA0-4F29-BFB7-2AF50C449284}">
      <dsp:nvSpPr>
        <dsp:cNvPr id="0" name=""/>
        <dsp:cNvSpPr/>
      </dsp:nvSpPr>
      <dsp:spPr>
        <a:xfrm>
          <a:off x="3885264" y="3039614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/>
            <a:t>Progress of macros intake/ day</a:t>
          </a:r>
        </a:p>
      </dsp:txBody>
      <dsp:txXfrm>
        <a:off x="3885264" y="3039614"/>
        <a:ext cx="3262500" cy="720000"/>
      </dsp:txXfrm>
    </dsp:sp>
    <dsp:sp modelId="{939ED0BE-2705-49E7-BC1E-9203D365B05C}">
      <dsp:nvSpPr>
        <dsp:cNvPr id="0" name=""/>
        <dsp:cNvSpPr/>
      </dsp:nvSpPr>
      <dsp:spPr>
        <a:xfrm>
          <a:off x="8354889" y="429614"/>
          <a:ext cx="1990125" cy="1990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0F8E46-1C65-4638-953A-2A2D0646DBEE}">
      <dsp:nvSpPr>
        <dsp:cNvPr id="0" name=""/>
        <dsp:cNvSpPr/>
      </dsp:nvSpPr>
      <dsp:spPr>
        <a:xfrm>
          <a:off x="8779014" y="853739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3ADF81-EA8B-420B-80E7-EB384A566EBB}">
      <dsp:nvSpPr>
        <dsp:cNvPr id="0" name=""/>
        <dsp:cNvSpPr/>
      </dsp:nvSpPr>
      <dsp:spPr>
        <a:xfrm>
          <a:off x="7718702" y="3039614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/>
            <a:t>Food Log of each Day</a:t>
          </a:r>
        </a:p>
      </dsp:txBody>
      <dsp:txXfrm>
        <a:off x="7718702" y="3039614"/>
        <a:ext cx="3262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30B3FF-C722-4E8A-989B-30620C86F20B}">
      <dsp:nvSpPr>
        <dsp:cNvPr id="0" name=""/>
        <dsp:cNvSpPr/>
      </dsp:nvSpPr>
      <dsp:spPr>
        <a:xfrm>
          <a:off x="737514" y="1014614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D7CBB0-542D-4980-94B7-598EAF9DFF1A}">
      <dsp:nvSpPr>
        <dsp:cNvPr id="0" name=""/>
        <dsp:cNvSpPr/>
      </dsp:nvSpPr>
      <dsp:spPr>
        <a:xfrm>
          <a:off x="971514" y="1248614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B98C2-7C8D-477D-A90B-AC61D6346206}">
      <dsp:nvSpPr>
        <dsp:cNvPr id="0" name=""/>
        <dsp:cNvSpPr/>
      </dsp:nvSpPr>
      <dsp:spPr>
        <a:xfrm>
          <a:off x="386514" y="245461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 dirty="0"/>
            <a:t>Search for food product Using Web scraping</a:t>
          </a:r>
        </a:p>
      </dsp:txBody>
      <dsp:txXfrm>
        <a:off x="386514" y="2454614"/>
        <a:ext cx="1800000" cy="720000"/>
      </dsp:txXfrm>
    </dsp:sp>
    <dsp:sp modelId="{7A6E9081-30BC-4AC4-AEDC-8968B13A3FC5}">
      <dsp:nvSpPr>
        <dsp:cNvPr id="0" name=""/>
        <dsp:cNvSpPr/>
      </dsp:nvSpPr>
      <dsp:spPr>
        <a:xfrm>
          <a:off x="2852514" y="1014614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97B173-8616-47DF-8200-1C73D3F287AA}">
      <dsp:nvSpPr>
        <dsp:cNvPr id="0" name=""/>
        <dsp:cNvSpPr/>
      </dsp:nvSpPr>
      <dsp:spPr>
        <a:xfrm>
          <a:off x="3086514" y="1248614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04D20-803E-4537-A51A-DE3E63FE8F65}">
      <dsp:nvSpPr>
        <dsp:cNvPr id="0" name=""/>
        <dsp:cNvSpPr/>
      </dsp:nvSpPr>
      <dsp:spPr>
        <a:xfrm>
          <a:off x="2501514" y="245461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/>
            <a:t>Add custom Food entry</a:t>
          </a:r>
        </a:p>
      </dsp:txBody>
      <dsp:txXfrm>
        <a:off x="2501514" y="2454614"/>
        <a:ext cx="1800000" cy="720000"/>
      </dsp:txXfrm>
    </dsp:sp>
    <dsp:sp modelId="{C4EB6236-8DBF-47C7-A456-E6DD8DBA34E5}">
      <dsp:nvSpPr>
        <dsp:cNvPr id="0" name=""/>
        <dsp:cNvSpPr/>
      </dsp:nvSpPr>
      <dsp:spPr>
        <a:xfrm>
          <a:off x="4967514" y="1014614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3A5442-0FEA-4AB1-9706-65366B17E172}">
      <dsp:nvSpPr>
        <dsp:cNvPr id="0" name=""/>
        <dsp:cNvSpPr/>
      </dsp:nvSpPr>
      <dsp:spPr>
        <a:xfrm>
          <a:off x="5201514" y="1248614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5CB47-F3E9-4880-9A54-D81AA99020DB}">
      <dsp:nvSpPr>
        <dsp:cNvPr id="0" name=""/>
        <dsp:cNvSpPr/>
      </dsp:nvSpPr>
      <dsp:spPr>
        <a:xfrm>
          <a:off x="4616514" y="245461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 dirty="0"/>
            <a:t>Daily Progress Of Macros</a:t>
          </a:r>
        </a:p>
      </dsp:txBody>
      <dsp:txXfrm>
        <a:off x="4616514" y="2454614"/>
        <a:ext cx="1800000" cy="720000"/>
      </dsp:txXfrm>
    </dsp:sp>
    <dsp:sp modelId="{5D2DE528-8037-450D-B9A9-351490D04A84}">
      <dsp:nvSpPr>
        <dsp:cNvPr id="0" name=""/>
        <dsp:cNvSpPr/>
      </dsp:nvSpPr>
      <dsp:spPr>
        <a:xfrm>
          <a:off x="7082514" y="1014614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DB202-9F65-40B9-B9A4-CB605021A226}">
      <dsp:nvSpPr>
        <dsp:cNvPr id="0" name=""/>
        <dsp:cNvSpPr/>
      </dsp:nvSpPr>
      <dsp:spPr>
        <a:xfrm>
          <a:off x="7316514" y="1248614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F854B-12F1-4C83-B11F-A8221753721D}">
      <dsp:nvSpPr>
        <dsp:cNvPr id="0" name=""/>
        <dsp:cNvSpPr/>
      </dsp:nvSpPr>
      <dsp:spPr>
        <a:xfrm>
          <a:off x="6731514" y="245461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/>
            <a:t>Food Log</a:t>
          </a:r>
        </a:p>
      </dsp:txBody>
      <dsp:txXfrm>
        <a:off x="6731514" y="2454614"/>
        <a:ext cx="1800000" cy="720000"/>
      </dsp:txXfrm>
    </dsp:sp>
    <dsp:sp modelId="{A19268AF-C264-4217-A34F-8DC42D893D6B}">
      <dsp:nvSpPr>
        <dsp:cNvPr id="0" name=""/>
        <dsp:cNvSpPr/>
      </dsp:nvSpPr>
      <dsp:spPr>
        <a:xfrm>
          <a:off x="9197514" y="1014614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A76D73-D6BE-4CB1-A852-386D751DB7F0}">
      <dsp:nvSpPr>
        <dsp:cNvPr id="0" name=""/>
        <dsp:cNvSpPr/>
      </dsp:nvSpPr>
      <dsp:spPr>
        <a:xfrm>
          <a:off x="9431514" y="1248614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F41139-F615-4518-9FAC-E4C60A0E5313}">
      <dsp:nvSpPr>
        <dsp:cNvPr id="0" name=""/>
        <dsp:cNvSpPr/>
      </dsp:nvSpPr>
      <dsp:spPr>
        <a:xfrm>
          <a:off x="8846514" y="245461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/>
            <a:t>Monthly Progress</a:t>
          </a:r>
        </a:p>
      </dsp:txBody>
      <dsp:txXfrm>
        <a:off x="8846514" y="2454614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92E7C3-5B51-49C7-8450-062CCD82DCC9}">
      <dsp:nvSpPr>
        <dsp:cNvPr id="0" name=""/>
        <dsp:cNvSpPr/>
      </dsp:nvSpPr>
      <dsp:spPr>
        <a:xfrm>
          <a:off x="0" y="1738"/>
          <a:ext cx="11033029" cy="881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A6494-B936-44D9-8FA9-34BA80951750}">
      <dsp:nvSpPr>
        <dsp:cNvPr id="0" name=""/>
        <dsp:cNvSpPr/>
      </dsp:nvSpPr>
      <dsp:spPr>
        <a:xfrm>
          <a:off x="266566" y="200011"/>
          <a:ext cx="484665" cy="4846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83629-FEF9-4776-B244-2C31075A5739}">
      <dsp:nvSpPr>
        <dsp:cNvPr id="0" name=""/>
        <dsp:cNvSpPr/>
      </dsp:nvSpPr>
      <dsp:spPr>
        <a:xfrm>
          <a:off x="1017798" y="1738"/>
          <a:ext cx="10015230" cy="88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61" tIns="93261" rIns="93261" bIns="9326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Was able to achieve more than we planned for</a:t>
          </a:r>
        </a:p>
      </dsp:txBody>
      <dsp:txXfrm>
        <a:off x="1017798" y="1738"/>
        <a:ext cx="10015230" cy="881210"/>
      </dsp:txXfrm>
    </dsp:sp>
    <dsp:sp modelId="{893635B9-EC2F-4E1A-8414-3EB7CFBFAD56}">
      <dsp:nvSpPr>
        <dsp:cNvPr id="0" name=""/>
        <dsp:cNvSpPr/>
      </dsp:nvSpPr>
      <dsp:spPr>
        <a:xfrm>
          <a:off x="0" y="1103252"/>
          <a:ext cx="11033029" cy="881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41D3CB-18B3-4CD1-80E3-46EEF53DF58F}">
      <dsp:nvSpPr>
        <dsp:cNvPr id="0" name=""/>
        <dsp:cNvSpPr/>
      </dsp:nvSpPr>
      <dsp:spPr>
        <a:xfrm>
          <a:off x="266566" y="1301524"/>
          <a:ext cx="484665" cy="4846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957EA-17FB-4409-ADF6-EDC91A2B8EC1}">
      <dsp:nvSpPr>
        <dsp:cNvPr id="0" name=""/>
        <dsp:cNvSpPr/>
      </dsp:nvSpPr>
      <dsp:spPr>
        <a:xfrm>
          <a:off x="1017798" y="1103252"/>
          <a:ext cx="10015230" cy="88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61" tIns="93261" rIns="93261" bIns="9326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Learned to work while abiding scrum practices </a:t>
          </a:r>
        </a:p>
      </dsp:txBody>
      <dsp:txXfrm>
        <a:off x="1017798" y="1103252"/>
        <a:ext cx="10015230" cy="881210"/>
      </dsp:txXfrm>
    </dsp:sp>
    <dsp:sp modelId="{6AA89B5B-215C-467E-AD4A-EFDB6CCC4A33}">
      <dsp:nvSpPr>
        <dsp:cNvPr id="0" name=""/>
        <dsp:cNvSpPr/>
      </dsp:nvSpPr>
      <dsp:spPr>
        <a:xfrm>
          <a:off x="0" y="2204765"/>
          <a:ext cx="11033029" cy="881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98CA56-BEEA-429C-960F-56FD08F2F035}">
      <dsp:nvSpPr>
        <dsp:cNvPr id="0" name=""/>
        <dsp:cNvSpPr/>
      </dsp:nvSpPr>
      <dsp:spPr>
        <a:xfrm>
          <a:off x="266566" y="2403038"/>
          <a:ext cx="484665" cy="4846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303D4-D137-4AFE-9252-FE02762EDCAA}">
      <dsp:nvSpPr>
        <dsp:cNvPr id="0" name=""/>
        <dsp:cNvSpPr/>
      </dsp:nvSpPr>
      <dsp:spPr>
        <a:xfrm>
          <a:off x="1017798" y="2204765"/>
          <a:ext cx="10015230" cy="88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61" tIns="93261" rIns="93261" bIns="9326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Work in a group with given time frames</a:t>
          </a:r>
        </a:p>
      </dsp:txBody>
      <dsp:txXfrm>
        <a:off x="1017798" y="2204765"/>
        <a:ext cx="10015230" cy="881210"/>
      </dsp:txXfrm>
    </dsp:sp>
    <dsp:sp modelId="{00E512D4-9D10-4E16-9116-AD9B03764E8D}">
      <dsp:nvSpPr>
        <dsp:cNvPr id="0" name=""/>
        <dsp:cNvSpPr/>
      </dsp:nvSpPr>
      <dsp:spPr>
        <a:xfrm>
          <a:off x="0" y="3306279"/>
          <a:ext cx="11033029" cy="881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49CE65-87A9-4186-B6B1-C2554DC9D8A5}">
      <dsp:nvSpPr>
        <dsp:cNvPr id="0" name=""/>
        <dsp:cNvSpPr/>
      </dsp:nvSpPr>
      <dsp:spPr>
        <a:xfrm>
          <a:off x="266566" y="3504551"/>
          <a:ext cx="484665" cy="4846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D9FCC-C32B-47FD-9838-B547B360BCB9}">
      <dsp:nvSpPr>
        <dsp:cNvPr id="0" name=""/>
        <dsp:cNvSpPr/>
      </dsp:nvSpPr>
      <dsp:spPr>
        <a:xfrm>
          <a:off x="1017798" y="3306279"/>
          <a:ext cx="10015230" cy="88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61" tIns="93261" rIns="93261" bIns="9326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Super proud of our project</a:t>
          </a:r>
        </a:p>
      </dsp:txBody>
      <dsp:txXfrm>
        <a:off x="1017798" y="3306279"/>
        <a:ext cx="10015230" cy="8812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848DA9-FDAE-3444-90F3-CB41CF2C0B92}">
      <dsp:nvSpPr>
        <dsp:cNvPr id="0" name=""/>
        <dsp:cNvSpPr/>
      </dsp:nvSpPr>
      <dsp:spPr>
        <a:xfrm>
          <a:off x="215" y="533397"/>
          <a:ext cx="2602027" cy="3122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023" tIns="0" rIns="257023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Working with different time zones </a:t>
          </a:r>
        </a:p>
      </dsp:txBody>
      <dsp:txXfrm>
        <a:off x="215" y="1782371"/>
        <a:ext cx="2602027" cy="1873460"/>
      </dsp:txXfrm>
    </dsp:sp>
    <dsp:sp modelId="{0ED69552-B538-2D49-BFAF-26DA4AFAD16B}">
      <dsp:nvSpPr>
        <dsp:cNvPr id="0" name=""/>
        <dsp:cNvSpPr/>
      </dsp:nvSpPr>
      <dsp:spPr>
        <a:xfrm>
          <a:off x="215" y="533397"/>
          <a:ext cx="2602027" cy="124897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023" tIns="165100" rIns="25702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600" kern="1200"/>
            <a:t>01</a:t>
          </a:r>
        </a:p>
      </dsp:txBody>
      <dsp:txXfrm>
        <a:off x="215" y="533397"/>
        <a:ext cx="2602027" cy="1248973"/>
      </dsp:txXfrm>
    </dsp:sp>
    <dsp:sp modelId="{8C2EC1F6-D93B-E64A-8BED-EC34C880FBFA}">
      <dsp:nvSpPr>
        <dsp:cNvPr id="0" name=""/>
        <dsp:cNvSpPr/>
      </dsp:nvSpPr>
      <dsp:spPr>
        <a:xfrm>
          <a:off x="2810405" y="533397"/>
          <a:ext cx="2602027" cy="3122433"/>
        </a:xfrm>
        <a:prstGeom prst="rect">
          <a:avLst/>
        </a:prstGeom>
        <a:solidFill>
          <a:schemeClr val="accent2">
            <a:hueOff val="383768"/>
            <a:satOff val="-2641"/>
            <a:lumOff val="12353"/>
            <a:alphaOff val="0"/>
          </a:schemeClr>
        </a:solidFill>
        <a:ln w="12700" cap="flat" cmpd="sng" algn="ctr">
          <a:solidFill>
            <a:schemeClr val="accent2">
              <a:hueOff val="383768"/>
              <a:satOff val="-2641"/>
              <a:lumOff val="1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023" tIns="0" rIns="257023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Learning and Using Swift</a:t>
          </a:r>
        </a:p>
      </dsp:txBody>
      <dsp:txXfrm>
        <a:off x="2810405" y="1782371"/>
        <a:ext cx="2602027" cy="1873460"/>
      </dsp:txXfrm>
    </dsp:sp>
    <dsp:sp modelId="{BF22472A-DEB0-CA48-9890-47774643BB9F}">
      <dsp:nvSpPr>
        <dsp:cNvPr id="0" name=""/>
        <dsp:cNvSpPr/>
      </dsp:nvSpPr>
      <dsp:spPr>
        <a:xfrm>
          <a:off x="2810405" y="533397"/>
          <a:ext cx="2602027" cy="124897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023" tIns="165100" rIns="25702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600" kern="1200"/>
            <a:t>02</a:t>
          </a:r>
        </a:p>
      </dsp:txBody>
      <dsp:txXfrm>
        <a:off x="2810405" y="533397"/>
        <a:ext cx="2602027" cy="1248973"/>
      </dsp:txXfrm>
    </dsp:sp>
    <dsp:sp modelId="{031F8D4E-97DA-F441-A6EB-ACE3505CBD89}">
      <dsp:nvSpPr>
        <dsp:cNvPr id="0" name=""/>
        <dsp:cNvSpPr/>
      </dsp:nvSpPr>
      <dsp:spPr>
        <a:xfrm>
          <a:off x="5620595" y="533397"/>
          <a:ext cx="2602027" cy="3122433"/>
        </a:xfrm>
        <a:prstGeom prst="rect">
          <a:avLst/>
        </a:prstGeom>
        <a:solidFill>
          <a:schemeClr val="accent2">
            <a:hueOff val="767535"/>
            <a:satOff val="-5283"/>
            <a:lumOff val="24706"/>
            <a:alphaOff val="0"/>
          </a:schemeClr>
        </a:solidFill>
        <a:ln w="12700" cap="flat" cmpd="sng" algn="ctr">
          <a:solidFill>
            <a:schemeClr val="accent2">
              <a:hueOff val="767535"/>
              <a:satOff val="-5283"/>
              <a:lumOff val="2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023" tIns="0" rIns="257023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Working with Git commits </a:t>
          </a:r>
        </a:p>
      </dsp:txBody>
      <dsp:txXfrm>
        <a:off x="5620595" y="1782371"/>
        <a:ext cx="2602027" cy="1873460"/>
      </dsp:txXfrm>
    </dsp:sp>
    <dsp:sp modelId="{3BC7FAF3-85AD-504D-8A0B-311765CD3859}">
      <dsp:nvSpPr>
        <dsp:cNvPr id="0" name=""/>
        <dsp:cNvSpPr/>
      </dsp:nvSpPr>
      <dsp:spPr>
        <a:xfrm>
          <a:off x="5620595" y="533397"/>
          <a:ext cx="2602027" cy="124897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023" tIns="165100" rIns="25702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600" kern="1200" dirty="0"/>
            <a:t>03</a:t>
          </a:r>
        </a:p>
      </dsp:txBody>
      <dsp:txXfrm>
        <a:off x="5620595" y="533397"/>
        <a:ext cx="2602027" cy="1248973"/>
      </dsp:txXfrm>
    </dsp:sp>
    <dsp:sp modelId="{69F5E4CB-2B80-DD45-A55E-2CE4F5A5DD03}">
      <dsp:nvSpPr>
        <dsp:cNvPr id="0" name=""/>
        <dsp:cNvSpPr/>
      </dsp:nvSpPr>
      <dsp:spPr>
        <a:xfrm>
          <a:off x="8430785" y="533397"/>
          <a:ext cx="2602027" cy="3122433"/>
        </a:xfrm>
        <a:prstGeom prst="rect">
          <a:avLst/>
        </a:prstGeom>
        <a:solidFill>
          <a:schemeClr val="accent2">
            <a:hueOff val="1151303"/>
            <a:satOff val="-7924"/>
            <a:lumOff val="37059"/>
            <a:alphaOff val="0"/>
          </a:schemeClr>
        </a:solidFill>
        <a:ln w="12700" cap="flat" cmpd="sng" algn="ctr">
          <a:solidFill>
            <a:schemeClr val="accent2">
              <a:hueOff val="1151303"/>
              <a:satOff val="-7924"/>
              <a:lumOff val="3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023" tIns="0" rIns="257023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Working with Scrum Practices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 dirty="0"/>
        </a:p>
      </dsp:txBody>
      <dsp:txXfrm>
        <a:off x="8430785" y="1782371"/>
        <a:ext cx="2602027" cy="1873460"/>
      </dsp:txXfrm>
    </dsp:sp>
    <dsp:sp modelId="{4D4A130D-4F70-7E43-89A6-6FBFCE8AD031}">
      <dsp:nvSpPr>
        <dsp:cNvPr id="0" name=""/>
        <dsp:cNvSpPr/>
      </dsp:nvSpPr>
      <dsp:spPr>
        <a:xfrm>
          <a:off x="8430785" y="533397"/>
          <a:ext cx="2602027" cy="124897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023" tIns="165100" rIns="25702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600" kern="1200" dirty="0"/>
            <a:t>04</a:t>
          </a:r>
        </a:p>
      </dsp:txBody>
      <dsp:txXfrm>
        <a:off x="8430785" y="533397"/>
        <a:ext cx="2602027" cy="12489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BC007F-7F6F-2A45-8E55-E865225BE27B}">
      <dsp:nvSpPr>
        <dsp:cNvPr id="0" name=""/>
        <dsp:cNvSpPr/>
      </dsp:nvSpPr>
      <dsp:spPr>
        <a:xfrm>
          <a:off x="362021" y="601"/>
          <a:ext cx="3221558" cy="19329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/>
            <a:t>XCODE</a:t>
          </a:r>
        </a:p>
      </dsp:txBody>
      <dsp:txXfrm>
        <a:off x="362021" y="601"/>
        <a:ext cx="3221558" cy="1932934"/>
      </dsp:txXfrm>
    </dsp:sp>
    <dsp:sp modelId="{AE260EFD-9551-5A4C-BD6F-FDF8391E86B7}">
      <dsp:nvSpPr>
        <dsp:cNvPr id="0" name=""/>
        <dsp:cNvSpPr/>
      </dsp:nvSpPr>
      <dsp:spPr>
        <a:xfrm>
          <a:off x="3905735" y="601"/>
          <a:ext cx="3221558" cy="193293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/>
            <a:t>SWIFT</a:t>
          </a:r>
        </a:p>
      </dsp:txBody>
      <dsp:txXfrm>
        <a:off x="3905735" y="601"/>
        <a:ext cx="3221558" cy="1932934"/>
      </dsp:txXfrm>
    </dsp:sp>
    <dsp:sp modelId="{624905D4-4CC4-4446-AA1E-6FA3239222C0}">
      <dsp:nvSpPr>
        <dsp:cNvPr id="0" name=""/>
        <dsp:cNvSpPr/>
      </dsp:nvSpPr>
      <dsp:spPr>
        <a:xfrm>
          <a:off x="7449449" y="601"/>
          <a:ext cx="3221558" cy="193293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/>
            <a:t>SQL</a:t>
          </a:r>
        </a:p>
      </dsp:txBody>
      <dsp:txXfrm>
        <a:off x="7449449" y="601"/>
        <a:ext cx="3221558" cy="1932934"/>
      </dsp:txXfrm>
    </dsp:sp>
    <dsp:sp modelId="{BE18CCFE-74BA-3B4D-84D7-E3F9241A6223}">
      <dsp:nvSpPr>
        <dsp:cNvPr id="0" name=""/>
        <dsp:cNvSpPr/>
      </dsp:nvSpPr>
      <dsp:spPr>
        <a:xfrm>
          <a:off x="362021" y="2255692"/>
          <a:ext cx="3221558" cy="193293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/>
            <a:t>PYTHON</a:t>
          </a:r>
        </a:p>
      </dsp:txBody>
      <dsp:txXfrm>
        <a:off x="362021" y="2255692"/>
        <a:ext cx="3221558" cy="1932934"/>
      </dsp:txXfrm>
    </dsp:sp>
    <dsp:sp modelId="{07CA79BC-AC17-3043-99A7-F789A8766DBD}">
      <dsp:nvSpPr>
        <dsp:cNvPr id="0" name=""/>
        <dsp:cNvSpPr/>
      </dsp:nvSpPr>
      <dsp:spPr>
        <a:xfrm>
          <a:off x="3905735" y="2255692"/>
          <a:ext cx="3221558" cy="193293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/>
            <a:t>HTML</a:t>
          </a:r>
        </a:p>
      </dsp:txBody>
      <dsp:txXfrm>
        <a:off x="3905735" y="2255692"/>
        <a:ext cx="3221558" cy="1932934"/>
      </dsp:txXfrm>
    </dsp:sp>
    <dsp:sp modelId="{EBE7A4C8-766E-8C46-9FB2-769966EDE04A}">
      <dsp:nvSpPr>
        <dsp:cNvPr id="0" name=""/>
        <dsp:cNvSpPr/>
      </dsp:nvSpPr>
      <dsp:spPr>
        <a:xfrm>
          <a:off x="7449449" y="2255692"/>
          <a:ext cx="3221558" cy="19329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/>
            <a:t>PHP</a:t>
          </a:r>
        </a:p>
      </dsp:txBody>
      <dsp:txXfrm>
        <a:off x="7449449" y="2255692"/>
        <a:ext cx="3221558" cy="19329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6C2CB7-F241-1147-8283-44A8826072A7}">
      <dsp:nvSpPr>
        <dsp:cNvPr id="0" name=""/>
        <dsp:cNvSpPr/>
      </dsp:nvSpPr>
      <dsp:spPr>
        <a:xfrm>
          <a:off x="0" y="945627"/>
          <a:ext cx="3103039" cy="197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EBADF0-7706-E44B-B1BF-ADDDD305BB17}">
      <dsp:nvSpPr>
        <dsp:cNvPr id="0" name=""/>
        <dsp:cNvSpPr/>
      </dsp:nvSpPr>
      <dsp:spPr>
        <a:xfrm>
          <a:off x="344782" y="1273171"/>
          <a:ext cx="3103039" cy="197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Scrum Practices</a:t>
          </a:r>
        </a:p>
      </dsp:txBody>
      <dsp:txXfrm>
        <a:off x="402494" y="1330883"/>
        <a:ext cx="2987615" cy="1855006"/>
      </dsp:txXfrm>
    </dsp:sp>
    <dsp:sp modelId="{4FE228AE-A6C5-184C-B009-B1220B0004E1}">
      <dsp:nvSpPr>
        <dsp:cNvPr id="0" name=""/>
        <dsp:cNvSpPr/>
      </dsp:nvSpPr>
      <dsp:spPr>
        <a:xfrm>
          <a:off x="3792603" y="945627"/>
          <a:ext cx="3103039" cy="197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BCEDAA-707B-CF4B-B6C5-EB59098FFEE7}">
      <dsp:nvSpPr>
        <dsp:cNvPr id="0" name=""/>
        <dsp:cNvSpPr/>
      </dsp:nvSpPr>
      <dsp:spPr>
        <a:xfrm>
          <a:off x="4137385" y="1273171"/>
          <a:ext cx="3103039" cy="197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Pair Programming</a:t>
          </a:r>
        </a:p>
      </dsp:txBody>
      <dsp:txXfrm>
        <a:off x="4195097" y="1330883"/>
        <a:ext cx="2987615" cy="1855006"/>
      </dsp:txXfrm>
    </dsp:sp>
    <dsp:sp modelId="{C1A77CBF-1A35-FF4C-A425-D2EF394E87C7}">
      <dsp:nvSpPr>
        <dsp:cNvPr id="0" name=""/>
        <dsp:cNvSpPr/>
      </dsp:nvSpPr>
      <dsp:spPr>
        <a:xfrm>
          <a:off x="7585207" y="945627"/>
          <a:ext cx="3103039" cy="19704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92EAF9-61C9-6D49-8504-DF345BF9BA1D}">
      <dsp:nvSpPr>
        <dsp:cNvPr id="0" name=""/>
        <dsp:cNvSpPr/>
      </dsp:nvSpPr>
      <dsp:spPr>
        <a:xfrm>
          <a:off x="7929989" y="1273171"/>
          <a:ext cx="3103039" cy="19704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Continuous Integration</a:t>
          </a:r>
        </a:p>
      </dsp:txBody>
      <dsp:txXfrm>
        <a:off x="7987701" y="1330883"/>
        <a:ext cx="2987615" cy="18550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9EB72-6A66-40D5-83D5-B82A007CB066}">
      <dsp:nvSpPr>
        <dsp:cNvPr id="0" name=""/>
        <dsp:cNvSpPr/>
      </dsp:nvSpPr>
      <dsp:spPr>
        <a:xfrm>
          <a:off x="688014" y="429614"/>
          <a:ext cx="1990125" cy="1990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894505-4FB0-4644-8317-2C03B8AE0ECD}">
      <dsp:nvSpPr>
        <dsp:cNvPr id="0" name=""/>
        <dsp:cNvSpPr/>
      </dsp:nvSpPr>
      <dsp:spPr>
        <a:xfrm>
          <a:off x="1112139" y="853739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A484EC-DB2C-44F4-8C16-D6F82FE458EA}">
      <dsp:nvSpPr>
        <dsp:cNvPr id="0" name=""/>
        <dsp:cNvSpPr/>
      </dsp:nvSpPr>
      <dsp:spPr>
        <a:xfrm>
          <a:off x="51826" y="3039614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100" b="0" kern="1200" cap="none" spc="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WORKING IN A GROUP</a:t>
          </a:r>
        </a:p>
      </dsp:txBody>
      <dsp:txXfrm>
        <a:off x="51826" y="3039614"/>
        <a:ext cx="3262500" cy="720000"/>
      </dsp:txXfrm>
    </dsp:sp>
    <dsp:sp modelId="{5A428889-949D-4102-9FA0-5378632CE986}">
      <dsp:nvSpPr>
        <dsp:cNvPr id="0" name=""/>
        <dsp:cNvSpPr/>
      </dsp:nvSpPr>
      <dsp:spPr>
        <a:xfrm>
          <a:off x="4521452" y="429614"/>
          <a:ext cx="1990125" cy="1990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760501-2682-416A-86EE-073360DD769C}">
      <dsp:nvSpPr>
        <dsp:cNvPr id="0" name=""/>
        <dsp:cNvSpPr/>
      </dsp:nvSpPr>
      <dsp:spPr>
        <a:xfrm>
          <a:off x="4945577" y="853739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4647F7-2C53-45EC-A7D5-BD05D4B2FF03}">
      <dsp:nvSpPr>
        <dsp:cNvPr id="0" name=""/>
        <dsp:cNvSpPr/>
      </dsp:nvSpPr>
      <dsp:spPr>
        <a:xfrm>
          <a:off x="3885264" y="3039614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100" kern="12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Being able to solve the challenges</a:t>
          </a:r>
          <a:endParaRPr lang="en-GB" sz="2100" kern="1200" dirty="0"/>
        </a:p>
      </dsp:txBody>
      <dsp:txXfrm>
        <a:off x="3885264" y="3039614"/>
        <a:ext cx="3262500" cy="720000"/>
      </dsp:txXfrm>
    </dsp:sp>
    <dsp:sp modelId="{180BA1AB-4C28-4304-8F16-B7B85839EFDD}">
      <dsp:nvSpPr>
        <dsp:cNvPr id="0" name=""/>
        <dsp:cNvSpPr/>
      </dsp:nvSpPr>
      <dsp:spPr>
        <a:xfrm>
          <a:off x="8354889" y="429614"/>
          <a:ext cx="1990125" cy="1990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42B38E-6998-42F6-9E23-7873718F7611}">
      <dsp:nvSpPr>
        <dsp:cNvPr id="0" name=""/>
        <dsp:cNvSpPr/>
      </dsp:nvSpPr>
      <dsp:spPr>
        <a:xfrm>
          <a:off x="8779014" y="853739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63FA8F-58D6-4A8F-807D-F4050C867635}">
      <dsp:nvSpPr>
        <dsp:cNvPr id="0" name=""/>
        <dsp:cNvSpPr/>
      </dsp:nvSpPr>
      <dsp:spPr>
        <a:xfrm>
          <a:off x="7718702" y="3039614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100" b="0" kern="1200" cap="none" spc="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LEARNING TO WORK </a:t>
          </a:r>
          <a:r>
            <a:rPr lang="en-GB" sz="2100" kern="12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with Swift and </a:t>
          </a:r>
          <a:r>
            <a:rPr lang="en-GB" sz="2100" kern="1200" dirty="0" err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Xcode</a:t>
          </a:r>
          <a:endParaRPr lang="en-GB" sz="2100" kern="1200" dirty="0"/>
        </a:p>
      </dsp:txBody>
      <dsp:txXfrm>
        <a:off x="7718702" y="3039614"/>
        <a:ext cx="32625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C3D80B-C423-4639-B609-61E77E59E9D1}">
      <dsp:nvSpPr>
        <dsp:cNvPr id="0" name=""/>
        <dsp:cNvSpPr/>
      </dsp:nvSpPr>
      <dsp:spPr>
        <a:xfrm>
          <a:off x="688014" y="182114"/>
          <a:ext cx="1990125" cy="1990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CA54E9-BA2C-428C-A475-D4E9CE9D96C8}">
      <dsp:nvSpPr>
        <dsp:cNvPr id="0" name=""/>
        <dsp:cNvSpPr/>
      </dsp:nvSpPr>
      <dsp:spPr>
        <a:xfrm>
          <a:off x="1112139" y="606239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E589DB-8831-452F-B95C-F55249FE042F}">
      <dsp:nvSpPr>
        <dsp:cNvPr id="0" name=""/>
        <dsp:cNvSpPr/>
      </dsp:nvSpPr>
      <dsp:spPr>
        <a:xfrm>
          <a:off x="51826" y="2792114"/>
          <a:ext cx="326250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800" b="0" i="0" kern="1200" dirty="0"/>
            <a:t>Keep using Trello helps organization. </a:t>
          </a:r>
          <a:endParaRPr lang="en-GB" sz="1800" kern="1200" dirty="0"/>
        </a:p>
      </dsp:txBody>
      <dsp:txXfrm>
        <a:off x="51826" y="2792114"/>
        <a:ext cx="3262500" cy="1215000"/>
      </dsp:txXfrm>
    </dsp:sp>
    <dsp:sp modelId="{68FBFF5A-51F1-4FB7-B3DE-7FA23C464024}">
      <dsp:nvSpPr>
        <dsp:cNvPr id="0" name=""/>
        <dsp:cNvSpPr/>
      </dsp:nvSpPr>
      <dsp:spPr>
        <a:xfrm>
          <a:off x="4521750" y="94947"/>
          <a:ext cx="1990125" cy="1990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575652"/>
            <a:satOff val="-3962"/>
            <a:lumOff val="18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0A040A-AC89-4AC5-B691-CBB3D6E714B5}">
      <dsp:nvSpPr>
        <dsp:cNvPr id="0" name=""/>
        <dsp:cNvSpPr/>
      </dsp:nvSpPr>
      <dsp:spPr>
        <a:xfrm>
          <a:off x="4945577" y="606239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BBBAC5-CC06-4422-97D8-1796ED611B1B}">
      <dsp:nvSpPr>
        <dsp:cNvPr id="0" name=""/>
        <dsp:cNvSpPr/>
      </dsp:nvSpPr>
      <dsp:spPr>
        <a:xfrm>
          <a:off x="3885558" y="2560158"/>
          <a:ext cx="326250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IN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800" kern="1200" dirty="0"/>
            <a:t>Meetings and discussions are well organized.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 dirty="0"/>
        </a:p>
      </dsp:txBody>
      <dsp:txXfrm>
        <a:off x="3885558" y="2560158"/>
        <a:ext cx="3262500" cy="1215000"/>
      </dsp:txXfrm>
    </dsp:sp>
    <dsp:sp modelId="{D0218ED1-9FC0-4F0D-815B-38364297293C}">
      <dsp:nvSpPr>
        <dsp:cNvPr id="0" name=""/>
        <dsp:cNvSpPr/>
      </dsp:nvSpPr>
      <dsp:spPr>
        <a:xfrm>
          <a:off x="8354889" y="182114"/>
          <a:ext cx="1990125" cy="1990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1151303"/>
            <a:satOff val="-7924"/>
            <a:lumOff val="37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C93311-5D12-4A4A-BF51-820737BD9BFE}">
      <dsp:nvSpPr>
        <dsp:cNvPr id="0" name=""/>
        <dsp:cNvSpPr/>
      </dsp:nvSpPr>
      <dsp:spPr>
        <a:xfrm>
          <a:off x="8779014" y="606239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9E5638-08A0-46A9-99BB-F7F13E66798B}">
      <dsp:nvSpPr>
        <dsp:cNvPr id="0" name=""/>
        <dsp:cNvSpPr/>
      </dsp:nvSpPr>
      <dsp:spPr>
        <a:xfrm>
          <a:off x="7718702" y="2792114"/>
          <a:ext cx="326250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200" b="0" i="0" kern="1200" dirty="0"/>
            <a:t>Keep announcing on discord when you start something.</a:t>
          </a:r>
          <a:endParaRPr lang="en-IN" sz="2200" kern="1200" dirty="0"/>
        </a:p>
      </dsp:txBody>
      <dsp:txXfrm>
        <a:off x="7718702" y="2792114"/>
        <a:ext cx="3262500" cy="1215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B8B5B-42D8-47A3-9C3A-7B3772264F36}">
      <dsp:nvSpPr>
        <dsp:cNvPr id="0" name=""/>
        <dsp:cNvSpPr/>
      </dsp:nvSpPr>
      <dsp:spPr>
        <a:xfrm>
          <a:off x="688014" y="429614"/>
          <a:ext cx="1990125" cy="1990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5B1F1C-4D16-4AD6-ACC9-D47604CBCF79}">
      <dsp:nvSpPr>
        <dsp:cNvPr id="0" name=""/>
        <dsp:cNvSpPr/>
      </dsp:nvSpPr>
      <dsp:spPr>
        <a:xfrm>
          <a:off x="1112139" y="853739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AC6E0E-D307-483F-AE78-F66565255C8F}">
      <dsp:nvSpPr>
        <dsp:cNvPr id="0" name=""/>
        <dsp:cNvSpPr/>
      </dsp:nvSpPr>
      <dsp:spPr>
        <a:xfrm>
          <a:off x="3819688" y="281503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b="0" kern="1200" cap="none" spc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LIST OF FOOD PER MEAL</a:t>
          </a:r>
          <a:endParaRPr lang="en-GB" sz="1500" b="0" kern="1200" cap="none" spc="0" dirty="0"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819688" y="2815032"/>
        <a:ext cx="3262500" cy="720000"/>
      </dsp:txXfrm>
    </dsp:sp>
    <dsp:sp modelId="{875FEAF4-1AE1-4ACA-BC88-E6C48CC37769}">
      <dsp:nvSpPr>
        <dsp:cNvPr id="0" name=""/>
        <dsp:cNvSpPr/>
      </dsp:nvSpPr>
      <dsp:spPr>
        <a:xfrm>
          <a:off x="4521452" y="429614"/>
          <a:ext cx="1990125" cy="1990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907047-C8F6-4F10-911A-D526DD9F2690}">
      <dsp:nvSpPr>
        <dsp:cNvPr id="0" name=""/>
        <dsp:cNvSpPr/>
      </dsp:nvSpPr>
      <dsp:spPr>
        <a:xfrm>
          <a:off x="4945577" y="853739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B6723D-8652-4E1E-AA2D-030DE0CA9167}">
      <dsp:nvSpPr>
        <dsp:cNvPr id="0" name=""/>
        <dsp:cNvSpPr/>
      </dsp:nvSpPr>
      <dsp:spPr>
        <a:xfrm>
          <a:off x="241704" y="2815032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Do an add to cart feature to connect to Safeway online</a:t>
          </a:r>
          <a:endParaRPr lang="en-GB" sz="1500" kern="1200" dirty="0"/>
        </a:p>
      </dsp:txBody>
      <dsp:txXfrm>
        <a:off x="241704" y="2815032"/>
        <a:ext cx="3262500" cy="720000"/>
      </dsp:txXfrm>
    </dsp:sp>
    <dsp:sp modelId="{EFDEE88B-C0F8-4F50-88DF-553C7B74B919}">
      <dsp:nvSpPr>
        <dsp:cNvPr id="0" name=""/>
        <dsp:cNvSpPr/>
      </dsp:nvSpPr>
      <dsp:spPr>
        <a:xfrm>
          <a:off x="8354889" y="429614"/>
          <a:ext cx="1990125" cy="1990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E62319-5EFD-410B-A27D-6BB1F5D904E0}">
      <dsp:nvSpPr>
        <dsp:cNvPr id="0" name=""/>
        <dsp:cNvSpPr/>
      </dsp:nvSpPr>
      <dsp:spPr>
        <a:xfrm>
          <a:off x="8779014" y="853739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887DA3-502F-42C0-94EF-1CCE296DBEBF}">
      <dsp:nvSpPr>
        <dsp:cNvPr id="0" name=""/>
        <dsp:cNvSpPr/>
      </dsp:nvSpPr>
      <dsp:spPr>
        <a:xfrm>
          <a:off x="7716092" y="277986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Implement a weight tracker</a:t>
          </a:r>
          <a:endParaRPr lang="en-GB" sz="1500" kern="1200" dirty="0"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716092" y="2779860"/>
        <a:ext cx="32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36A0-9F24-45BF-B389-F6478DB45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8700"/>
            <a:ext cx="9144000" cy="2481263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spc="7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D85EF-076F-4C35-862A-BAFF685DD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4376"/>
            <a:ext cx="9144000" cy="143342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221EC-BF54-4DDD-8900-F2027CDA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13A3-10E9-421F-81BE-56E0786AB515}" type="datetime2">
              <a:rPr lang="en-US" smtClean="0"/>
              <a:t>Tuesday, July 21,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AB69-7069-48FB-8925-F2BA8412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9C32A-F7A5-4E3B-A28F-09C82341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03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997B-D473-47DE-8B7B-22AB6F31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26035-4B81-4537-A22D-92C2E0DBB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A44D-F637-4017-BAA2-77756A38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ABC0-2199-478F-BA77-33A651B6CB89}" type="datetime2">
              <a:rPr lang="en-US" smtClean="0"/>
              <a:t>Tuesday, July 21,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1DCE6-ED7D-417C-ABD4-41D61570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F19A-FDAE-446A-A6B6-128F7F96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6D838-45E9-4D61-AA4E-92A32B579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2628900" cy="5719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183D0-4392-4364-8A2D-C47A2AF7A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57199"/>
            <a:ext cx="7734300" cy="571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A36C9-28D5-4820-84F1-E4B9F4E5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30C6-DF61-47F4-B8C5-1B70E884BF06}" type="datetime2">
              <a:rPr lang="en-US" smtClean="0"/>
              <a:t>Tuesday, July 21,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EDC8-558D-4646-86D9-A5424CF2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B7537-E67A-411A-BBA4-061521D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3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99D7-1EE5-4262-9359-A0E2B733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1233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A1C5-272A-45C2-A11A-E7769A27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4939"/>
            <a:ext cx="10240903" cy="395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3DA15-1EAB-4524-9BB7-8A7DA82A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B50C-7EEE-46CD-BAF7-BBC4026D959A}" type="datetime2">
              <a:rPr lang="en-US" smtClean="0"/>
              <a:t>Tuesday, July 21,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B93B9-7818-489D-AFFB-B6EAD27F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28D36-894E-4FCB-B8BB-84DE8994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94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64F1-5687-421F-B3DF-BA3C8DAD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0" y="1709738"/>
            <a:ext cx="9966519" cy="2852737"/>
          </a:xfrm>
        </p:spPr>
        <p:txBody>
          <a:bodyPr anchor="b">
            <a:normAutofit/>
          </a:bodyPr>
          <a:lstStyle>
            <a:lvl1pPr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BB876-5FD9-4964-BD37-6F05DAEBE3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80930" y="4976327"/>
            <a:ext cx="9966520" cy="1113323"/>
          </a:xfrm>
        </p:spPr>
        <p:txBody>
          <a:bodyPr>
            <a:normAutofit/>
          </a:bodyPr>
          <a:lstStyle>
            <a:lvl1pPr marL="0" indent="0">
              <a:buNone/>
              <a:defRPr sz="12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A80A-FCDD-4009-9A1F-8B548178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11C4-AE09-4254-A5E3-6DA9B099C971}" type="datetime2">
              <a:rPr lang="en-US" smtClean="0"/>
              <a:t>Tuesday, July 21,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A3422-56D9-4942-BC63-831AED91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4B42A-AC2C-4FD8-AD0D-BECDD3846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59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DAF1-8359-4A0F-91B3-03E77C67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457200"/>
            <a:ext cx="10309745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E3D3-6B33-4CA0-B06B-A8BB05CAB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54" y="1996141"/>
            <a:ext cx="4975746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9C334-815D-47FD-A9B5-E871E2864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96141"/>
            <a:ext cx="5181600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975F2-7A90-4820-B90F-D28E31A3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42C3-E082-4760-93B2-E209268DD00C}" type="datetime2">
              <a:rPr lang="en-US" smtClean="0"/>
              <a:t>Tuesday, July 21,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CFAD5-8AF8-4610-8324-85AA062E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08CC8-C46E-4A10-8A83-7A251067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22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82B8-F9D9-4F53-A4A6-F12EB5F1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490" y="457200"/>
            <a:ext cx="9986898" cy="123348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070CA-85E9-47C7-8564-FFA1AE34B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8490" y="1681163"/>
            <a:ext cx="46290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8D4B1-41B3-4BF5-9076-A16984A81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490" y="2505075"/>
            <a:ext cx="462908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A38DC-A016-4CFD-AC19-F24A9E062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4816" y="1681163"/>
            <a:ext cx="50105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930FA-8C00-42AB-B2D1-FE4E4BDB3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4814" y="2505075"/>
            <a:ext cx="501057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B698E-FAE5-4F2C-AE0E-4FD281E8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950-F824-48B9-B984-CAEE265865E5}" type="datetime2">
              <a:rPr lang="en-US" smtClean="0"/>
              <a:t>Tuesday, July 21,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4BB6C-CAA4-4EA8-8EA1-65ADE056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B6A12-0532-47CA-B070-232141CC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59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8FA1-831E-4AD6-B0D1-BA85E67A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9982199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94142-C469-4B0E-8C01-C64BA28F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A0F-68E7-4D17-BB84-ED1BA4F6AC6B}" type="datetime2">
              <a:rPr lang="en-US" smtClean="0"/>
              <a:t>Tuesday, July 21,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AFCE6-5C7E-438F-8D4A-21E15568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CFD88-63EA-427F-978C-B7844D1A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96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82A4F0-76A5-4852-982B-32B3B685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C4F-EDA1-4BA2-BFF3-FE5B31CCB58B}" type="datetime2">
              <a:rPr lang="en-US" smtClean="0"/>
              <a:t>Tuesday, July 21,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0CFAE-4BEB-4272-A2E6-FDD9D6A0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71B7-74B7-4CF1-8FE0-F4863CD7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445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32BE-C4E5-4F12-AB53-EBEF2B76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755" y="457200"/>
            <a:ext cx="3932237" cy="19214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7F57-4ABF-4BA4-A892-38857A02F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130" y="987425"/>
            <a:ext cx="5707257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2E444-E5BD-443F-AB83-84D7CE0AB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18755" y="2799184"/>
            <a:ext cx="3932237" cy="306980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998A4-FD2F-4126-99C5-E2063AE0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694C-1394-4838-A564-7380835C2E77}" type="datetime2">
              <a:rPr lang="en-US" smtClean="0"/>
              <a:t>Tuesday, July 21,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457D3-F808-4DB2-9C9C-B185E71F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1BC9B-21D1-4D2D-B02E-C887A02C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5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3EC2-2D8C-4E8D-8CC7-96764801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966" y="68113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6AF89-5FBD-43DD-958D-A5C608AE2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34742" y="858417"/>
            <a:ext cx="5520645" cy="50026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0A545-2CE6-48C4-A725-EF68A3F1B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8966" y="2281335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466B2-6FE6-4352-BBF9-84BCD946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4B19-1A00-4EDB-8425-E1827A377364}" type="datetime2">
              <a:rPr lang="en-US" smtClean="0"/>
              <a:t>Tuesday, July 21,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991BC-29A5-4182-BD83-9D99D288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1C78F-6633-4604-8832-8E9D2DC7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23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</a:extLst>
          </p:cNvPr>
          <p:cNvSpPr/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</a:extLst>
          </p:cNvPr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78F2F-4F04-4604-9005-BF0CB114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A17D2-52AF-4B40-80A8-3E0DB855F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810376" cy="3857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2E0AA-D5B3-4BCF-BA69-209D9B335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fld id="{10076A27-8146-4F75-9851-A83577C6FD8A}" type="datetime2">
              <a:rPr lang="en-US" smtClean="0"/>
              <a:t>Tuesday, July 21,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A637-D86F-4FA1-985D-2D8245651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2FA4D-A931-46BA-B767-29A6FD5AA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45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sv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3.png"/><Relationship Id="rId5" Type="http://schemas.openxmlformats.org/officeDocument/2006/relationships/image" Target="../media/image26.tiff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E9E2ED-2BB1-46AE-A037-86EC1BF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16F139-CF5D-A64F-95F3-15A8A92E447F}"/>
              </a:ext>
            </a:extLst>
          </p:cNvPr>
          <p:cNvSpPr/>
          <p:nvPr/>
        </p:nvSpPr>
        <p:spPr>
          <a:xfrm>
            <a:off x="1371600" y="1228550"/>
            <a:ext cx="4672492" cy="29472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cap="all" spc="750" dirty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  <a:latin typeface="+mj-lt"/>
                <a:ea typeface="+mj-ea"/>
                <a:cs typeface="+mj-cs"/>
              </a:rPr>
              <a:t>THE NUTRITIONAL SLUG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7" y="-3"/>
            <a:ext cx="3611463" cy="6858000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100000">
                <a:schemeClr val="tx2">
                  <a:lumMod val="50000"/>
                  <a:lumOff val="5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2000">
                <a:schemeClr val="accent2">
                  <a:alpha val="69000"/>
                </a:schemeClr>
              </a:gs>
              <a:gs pos="99000">
                <a:schemeClr val="accent4">
                  <a:alpha val="74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426853" y="-345671"/>
            <a:ext cx="3429002" cy="4120348"/>
          </a:xfrm>
          <a:prstGeom prst="rect">
            <a:avLst/>
          </a:prstGeom>
          <a:gradFill>
            <a:gsLst>
              <a:gs pos="0">
                <a:schemeClr val="accent5">
                  <a:alpha val="26000"/>
                </a:schemeClr>
              </a:gs>
              <a:gs pos="49000">
                <a:schemeClr val="tx2">
                  <a:lumMod val="75000"/>
                  <a:lumOff val="25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85BD061-5CFA-8C43-8B71-F59E041D6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-3"/>
          <a:stretch/>
        </p:blipFill>
        <p:spPr>
          <a:xfrm>
            <a:off x="6501292" y="1341149"/>
            <a:ext cx="3429002" cy="342900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9A0371-0A44-4D45-B689-C86C2621CE01}"/>
              </a:ext>
            </a:extLst>
          </p:cNvPr>
          <p:cNvSpPr/>
          <p:nvPr/>
        </p:nvSpPr>
        <p:spPr>
          <a:xfrm>
            <a:off x="1362072" y="3429000"/>
            <a:ext cx="4097057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GOLD TEAM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D5707D-2921-E345-8926-CD564E810E1F}"/>
              </a:ext>
            </a:extLst>
          </p:cNvPr>
          <p:cNvSpPr/>
          <p:nvPr/>
        </p:nvSpPr>
        <p:spPr>
          <a:xfrm>
            <a:off x="1762459" y="3992234"/>
            <a:ext cx="3758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OWNER: </a:t>
            </a:r>
            <a:r>
              <a:rPr lang="en-GB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JOHN LARA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AD4FC1-65AF-2F47-9297-BC7DF89A1BA0}"/>
              </a:ext>
            </a:extLst>
          </p:cNvPr>
          <p:cNvSpPr/>
          <p:nvPr/>
        </p:nvSpPr>
        <p:spPr>
          <a:xfrm>
            <a:off x="1592977" y="4444986"/>
            <a:ext cx="40970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DEVELOPERS: </a:t>
            </a:r>
            <a:r>
              <a:rPr lang="en-GB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SANYAM SACHEVA</a:t>
            </a:r>
          </a:p>
          <a:p>
            <a:pPr algn="ctr"/>
            <a:r>
              <a:rPr lang="en-GB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          VIDISHA NEVATIA</a:t>
            </a:r>
          </a:p>
          <a:p>
            <a:pPr algn="ctr"/>
            <a:r>
              <a:rPr lang="en-GB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   ROBERTO OREGON</a:t>
            </a:r>
          </a:p>
          <a:p>
            <a:pPr algn="ctr"/>
            <a:r>
              <a:rPr lang="en-GB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  DYLAN SALAK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070C31-681E-4D43-ABAD-399373419C3D}"/>
              </a:ext>
            </a:extLst>
          </p:cNvPr>
          <p:cNvSpPr/>
          <p:nvPr/>
        </p:nvSpPr>
        <p:spPr>
          <a:xfrm>
            <a:off x="2351207" y="5733192"/>
            <a:ext cx="2842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DATE: JULY 22 2020</a:t>
            </a:r>
            <a:r>
              <a:rPr lang="en-GB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300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15596D0-7A93-45AB-A289-2A2B141E0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0F64BE-B6DF-4D20-9A3E-DAD00389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8890"/>
            <a:ext cx="4038601" cy="6866462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>
                  <a:alpha val="5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99ACA5-1949-4821-8FA4-95A78A209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5328" y="1633640"/>
            <a:ext cx="6866462" cy="358140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>
                  <a:alpha val="13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559C2F-075A-49B7-8935-459124513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32044"/>
            <a:ext cx="4038600" cy="4634418"/>
          </a:xfrm>
          <a:prstGeom prst="rect">
            <a:avLst/>
          </a:prstGeom>
          <a:gradFill>
            <a:gsLst>
              <a:gs pos="0">
                <a:schemeClr val="accent5">
                  <a:alpha val="36000"/>
                </a:schemeClr>
              </a:gs>
              <a:gs pos="67000">
                <a:schemeClr val="accent5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06C4A2-6F0A-644A-8066-5B6B261D9539}"/>
              </a:ext>
            </a:extLst>
          </p:cNvPr>
          <p:cNvSpPr/>
          <p:nvPr/>
        </p:nvSpPr>
        <p:spPr>
          <a:xfrm>
            <a:off x="749493" y="2463419"/>
            <a:ext cx="2929372" cy="314581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7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SETTINGS PAGE</a:t>
            </a:r>
          </a:p>
        </p:txBody>
      </p:sp>
      <p:pic>
        <p:nvPicPr>
          <p:cNvPr id="4" name="Screen Recording 2020-07-19 at 11.35.24 PM" descr="Screen Recording 2020-07-19 at 11.35.24 PM">
            <a:hlinkClick r:id="" action="ppaction://media"/>
            <a:extLst>
              <a:ext uri="{FF2B5EF4-FFF2-40B4-BE49-F238E27FC236}">
                <a16:creationId xmlns:a16="http://schemas.microsoft.com/office/drawing/2014/main" id="{F35EDCB8-A486-1F4C-9DDB-00A56280BD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28180" y="749490"/>
            <a:ext cx="2507319" cy="5363251"/>
          </a:xfrm>
          <a:prstGeom prst="rect">
            <a:avLst/>
          </a:prstGeom>
        </p:spPr>
      </p:pic>
      <p:pic>
        <p:nvPicPr>
          <p:cNvPr id="6" name="Graphic 5" descr="Arrow Slight curve">
            <a:extLst>
              <a:ext uri="{FF2B5EF4-FFF2-40B4-BE49-F238E27FC236}">
                <a16:creationId xmlns:a16="http://schemas.microsoft.com/office/drawing/2014/main" id="{4C2284AF-4A88-F842-A93B-02D27705C0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60974" y="1840349"/>
            <a:ext cx="3181533" cy="318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2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15596D0-7A93-45AB-A289-2A2B141E0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0F64BE-B6DF-4D20-9A3E-DAD00389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8890"/>
            <a:ext cx="4038601" cy="6866462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>
                  <a:alpha val="5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99ACA5-1949-4821-8FA4-95A78A209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5328" y="1633640"/>
            <a:ext cx="6866462" cy="358140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>
                  <a:alpha val="13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559C2F-075A-49B7-8935-459124513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32044"/>
            <a:ext cx="4038600" cy="4634418"/>
          </a:xfrm>
          <a:prstGeom prst="rect">
            <a:avLst/>
          </a:prstGeom>
          <a:gradFill>
            <a:gsLst>
              <a:gs pos="0">
                <a:schemeClr val="accent5">
                  <a:alpha val="36000"/>
                </a:schemeClr>
              </a:gs>
              <a:gs pos="67000">
                <a:schemeClr val="accent5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ED8D72-E2B5-2347-B81F-DDBE322D907D}"/>
              </a:ext>
            </a:extLst>
          </p:cNvPr>
          <p:cNvSpPr/>
          <p:nvPr/>
        </p:nvSpPr>
        <p:spPr>
          <a:xfrm>
            <a:off x="749493" y="2463419"/>
            <a:ext cx="2929372" cy="314581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7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TODAY</a:t>
            </a:r>
            <a:br>
              <a:rPr lang="en-US" sz="3200" b="1" cap="all" spc="7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3200" b="1" cap="all" spc="7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TAB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304035-47DE-954C-AD1C-531A7A193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772" y="749490"/>
            <a:ext cx="2520726" cy="5363251"/>
          </a:xfrm>
          <a:prstGeom prst="rect">
            <a:avLst/>
          </a:prstGeom>
        </p:spPr>
      </p:pic>
      <p:pic>
        <p:nvPicPr>
          <p:cNvPr id="5" name="Graphic 4" descr="Arrow Slight curve">
            <a:extLst>
              <a:ext uri="{FF2B5EF4-FFF2-40B4-BE49-F238E27FC236}">
                <a16:creationId xmlns:a16="http://schemas.microsoft.com/office/drawing/2014/main" id="{6D26624B-7544-244A-B8AD-80644A43C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0974" y="1840349"/>
            <a:ext cx="3181533" cy="3181533"/>
          </a:xfrm>
          <a:prstGeom prst="rect">
            <a:avLst/>
          </a:prstGeom>
        </p:spPr>
      </p:pic>
      <p:pic>
        <p:nvPicPr>
          <p:cNvPr id="20" name="Picture 19" descr="A picture containing necklace, light, person, flying&#10;&#10;Description automatically generated">
            <a:extLst>
              <a:ext uri="{FF2B5EF4-FFF2-40B4-BE49-F238E27FC236}">
                <a16:creationId xmlns:a16="http://schemas.microsoft.com/office/drawing/2014/main" id="{6A93934E-F8A7-8D4C-957D-7D8205545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488" y="3844200"/>
            <a:ext cx="1259024" cy="70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87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15596D0-7A93-45AB-A289-2A2B141E0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0F64BE-B6DF-4D20-9A3E-DAD00389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8890"/>
            <a:ext cx="4038601" cy="6866462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>
                  <a:alpha val="5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99ACA5-1949-4821-8FA4-95A78A209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5328" y="1633640"/>
            <a:ext cx="6866462" cy="358140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>
                  <a:alpha val="13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559C2F-075A-49B7-8935-459124513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32044"/>
            <a:ext cx="4038600" cy="4634418"/>
          </a:xfrm>
          <a:prstGeom prst="rect">
            <a:avLst/>
          </a:prstGeom>
          <a:gradFill>
            <a:gsLst>
              <a:gs pos="0">
                <a:schemeClr val="accent5">
                  <a:alpha val="36000"/>
                </a:schemeClr>
              </a:gs>
              <a:gs pos="67000">
                <a:schemeClr val="accent5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206441-EED2-4348-87D2-9B791626F63E}"/>
              </a:ext>
            </a:extLst>
          </p:cNvPr>
          <p:cNvSpPr/>
          <p:nvPr/>
        </p:nvSpPr>
        <p:spPr>
          <a:xfrm>
            <a:off x="749493" y="2463419"/>
            <a:ext cx="2929372" cy="314581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75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Custom </a:t>
            </a:r>
            <a:br>
              <a:rPr lang="en-US" sz="3200" b="1" cap="all" spc="75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3200" b="1" cap="all" spc="75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Food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75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Addition</a:t>
            </a:r>
          </a:p>
        </p:txBody>
      </p:sp>
      <p:pic>
        <p:nvPicPr>
          <p:cNvPr id="2" name="Picture 1" descr="A screen shot of a monitor&#10;&#10;Description automatically generated">
            <a:extLst>
              <a:ext uri="{FF2B5EF4-FFF2-40B4-BE49-F238E27FC236}">
                <a16:creationId xmlns:a16="http://schemas.microsoft.com/office/drawing/2014/main" id="{614DF84B-63FB-5E45-B565-E3B17E1B8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588" y="749490"/>
            <a:ext cx="2493911" cy="5363251"/>
          </a:xfrm>
          <a:prstGeom prst="rect">
            <a:avLst/>
          </a:prstGeom>
        </p:spPr>
      </p:pic>
      <p:pic>
        <p:nvPicPr>
          <p:cNvPr id="4" name="Graphic 3" descr="Arrow Slight curve">
            <a:extLst>
              <a:ext uri="{FF2B5EF4-FFF2-40B4-BE49-F238E27FC236}">
                <a16:creationId xmlns:a16="http://schemas.microsoft.com/office/drawing/2014/main" id="{AA9A45A3-349B-9A47-938C-B2C31B7FC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0974" y="1840349"/>
            <a:ext cx="3181533" cy="318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55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315596D0-7A93-45AB-A289-2A2B141E0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90F64BE-B6DF-4D20-9A3E-DAD00389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8890"/>
            <a:ext cx="4038601" cy="6866462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>
                  <a:alpha val="5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299ACA5-1949-4821-8FA4-95A78A209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5328" y="1633640"/>
            <a:ext cx="6866462" cy="358140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>
                  <a:alpha val="13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5559C2F-075A-49B7-8935-459124513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32044"/>
            <a:ext cx="4038600" cy="4634418"/>
          </a:xfrm>
          <a:prstGeom prst="rect">
            <a:avLst/>
          </a:prstGeom>
          <a:gradFill>
            <a:gsLst>
              <a:gs pos="0">
                <a:schemeClr val="accent5">
                  <a:alpha val="36000"/>
                </a:schemeClr>
              </a:gs>
              <a:gs pos="67000">
                <a:schemeClr val="accent5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ED8D72-E2B5-2347-B81F-DDBE322D907D}"/>
              </a:ext>
            </a:extLst>
          </p:cNvPr>
          <p:cNvSpPr/>
          <p:nvPr/>
        </p:nvSpPr>
        <p:spPr>
          <a:xfrm>
            <a:off x="749493" y="2463419"/>
            <a:ext cx="2996030" cy="314581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7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TODAY</a:t>
            </a:r>
            <a:br>
              <a:rPr lang="en-US" sz="3200" b="1" cap="all" spc="7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3200" b="1" cap="all" spc="7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TAB</a:t>
            </a:r>
            <a:br>
              <a:rPr lang="en-US" sz="3200" b="1" cap="all" spc="7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3200" b="1" cap="all" spc="7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WITH</a:t>
            </a:r>
            <a:br>
              <a:rPr lang="en-US" sz="3200" b="1" cap="all" spc="7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3200" b="1" cap="all" spc="7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UPDATED </a:t>
            </a:r>
            <a:br>
              <a:rPr lang="en-US" sz="3200" b="1" cap="all" spc="7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3200" b="1" cap="all" spc="7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PROGRESS &amp; FOOD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ADDD20-446E-9D4E-AD90-DBFBEBD79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362" y="749490"/>
            <a:ext cx="2534136" cy="5363251"/>
          </a:xfrm>
          <a:prstGeom prst="rect">
            <a:avLst/>
          </a:prstGeom>
        </p:spPr>
      </p:pic>
      <p:pic>
        <p:nvPicPr>
          <p:cNvPr id="5" name="Graphic 4" descr="Arrow Slight curve">
            <a:extLst>
              <a:ext uri="{FF2B5EF4-FFF2-40B4-BE49-F238E27FC236}">
                <a16:creationId xmlns:a16="http://schemas.microsoft.com/office/drawing/2014/main" id="{6D26624B-7544-244A-B8AD-80644A43C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0974" y="1840349"/>
            <a:ext cx="3181533" cy="3181533"/>
          </a:xfrm>
          <a:prstGeom prst="rect">
            <a:avLst/>
          </a:prstGeom>
        </p:spPr>
      </p:pic>
      <p:pic>
        <p:nvPicPr>
          <p:cNvPr id="19" name="Picture 18" descr="A picture containing necklace, light, person, flying&#10;&#10;Description automatically generated">
            <a:extLst>
              <a:ext uri="{FF2B5EF4-FFF2-40B4-BE49-F238E27FC236}">
                <a16:creationId xmlns:a16="http://schemas.microsoft.com/office/drawing/2014/main" id="{71B7EC30-FAA9-7547-9461-556E5952E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552" y="3246755"/>
            <a:ext cx="1409946" cy="78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97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15596D0-7A93-45AB-A289-2A2B141E0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0F64BE-B6DF-4D20-9A3E-DAD00389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8890"/>
            <a:ext cx="4038601" cy="6866462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>
                  <a:alpha val="5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99ACA5-1949-4821-8FA4-95A78A209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5328" y="1633640"/>
            <a:ext cx="6866462" cy="358140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>
                  <a:alpha val="13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559C2F-075A-49B7-8935-459124513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32044"/>
            <a:ext cx="4038600" cy="4634418"/>
          </a:xfrm>
          <a:prstGeom prst="rect">
            <a:avLst/>
          </a:prstGeom>
          <a:gradFill>
            <a:gsLst>
              <a:gs pos="0">
                <a:schemeClr val="accent5">
                  <a:alpha val="36000"/>
                </a:schemeClr>
              </a:gs>
              <a:gs pos="67000">
                <a:schemeClr val="accent5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FABCF1-CA43-CB46-ABD9-EFDB2D4DA031}"/>
              </a:ext>
            </a:extLst>
          </p:cNvPr>
          <p:cNvSpPr/>
          <p:nvPr/>
        </p:nvSpPr>
        <p:spPr>
          <a:xfrm>
            <a:off x="749493" y="2463419"/>
            <a:ext cx="2929372" cy="314581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75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SEARCH PAGE 1</a:t>
            </a:r>
          </a:p>
        </p:txBody>
      </p:sp>
      <p:pic>
        <p:nvPicPr>
          <p:cNvPr id="3" name="Picture 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39234F5D-CB01-0E4C-BEAD-D758C127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772" y="749490"/>
            <a:ext cx="2520726" cy="5363251"/>
          </a:xfrm>
          <a:prstGeom prst="rect">
            <a:avLst/>
          </a:prstGeom>
        </p:spPr>
      </p:pic>
      <p:pic>
        <p:nvPicPr>
          <p:cNvPr id="5" name="Graphic 4" descr="Arrow Slight curve">
            <a:extLst>
              <a:ext uri="{FF2B5EF4-FFF2-40B4-BE49-F238E27FC236}">
                <a16:creationId xmlns:a16="http://schemas.microsoft.com/office/drawing/2014/main" id="{87055DB8-B8A1-8548-AF8C-129396B23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3265" y="1840348"/>
            <a:ext cx="3181533" cy="3181533"/>
          </a:xfrm>
          <a:prstGeom prst="rect">
            <a:avLst/>
          </a:prstGeom>
        </p:spPr>
      </p:pic>
      <p:pic>
        <p:nvPicPr>
          <p:cNvPr id="13" name="Picture 12" descr="A picture containing necklace, light, person, flying&#10;&#10;Description automatically generated">
            <a:extLst>
              <a:ext uri="{FF2B5EF4-FFF2-40B4-BE49-F238E27FC236}">
                <a16:creationId xmlns:a16="http://schemas.microsoft.com/office/drawing/2014/main" id="{5B0B54CB-0963-3F4D-A8F6-3F750DA1F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830" y="1873953"/>
            <a:ext cx="815668" cy="45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96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15596D0-7A93-45AB-A289-2A2B141E0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0F64BE-B6DF-4D20-9A3E-DAD00389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8890"/>
            <a:ext cx="4038601" cy="6866462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>
                  <a:alpha val="5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99ACA5-1949-4821-8FA4-95A78A209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5328" y="1633640"/>
            <a:ext cx="6866462" cy="358140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>
                  <a:alpha val="13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559C2F-075A-49B7-8935-459124513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32044"/>
            <a:ext cx="4038600" cy="4634418"/>
          </a:xfrm>
          <a:prstGeom prst="rect">
            <a:avLst/>
          </a:prstGeom>
          <a:gradFill>
            <a:gsLst>
              <a:gs pos="0">
                <a:schemeClr val="accent5">
                  <a:alpha val="36000"/>
                </a:schemeClr>
              </a:gs>
              <a:gs pos="67000">
                <a:schemeClr val="accent5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71C66A-D376-6343-84BB-19D621C5775A}"/>
              </a:ext>
            </a:extLst>
          </p:cNvPr>
          <p:cNvSpPr/>
          <p:nvPr/>
        </p:nvSpPr>
        <p:spPr>
          <a:xfrm>
            <a:off x="749493" y="2463419"/>
            <a:ext cx="2929372" cy="314581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75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SEARCH FOR FOOD ITEM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422529-CF9C-F74E-8D26-C5258EC70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956" y="749490"/>
            <a:ext cx="2547543" cy="5363251"/>
          </a:xfrm>
          <a:prstGeom prst="rect">
            <a:avLst/>
          </a:prstGeom>
        </p:spPr>
      </p:pic>
      <p:pic>
        <p:nvPicPr>
          <p:cNvPr id="5" name="Graphic 4" descr="Arrow Slight curve">
            <a:extLst>
              <a:ext uri="{FF2B5EF4-FFF2-40B4-BE49-F238E27FC236}">
                <a16:creationId xmlns:a16="http://schemas.microsoft.com/office/drawing/2014/main" id="{7B24F90C-8382-D54B-A449-850E54A94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0974" y="1840349"/>
            <a:ext cx="3181533" cy="318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31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15596D0-7A93-45AB-A289-2A2B141E0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0F64BE-B6DF-4D20-9A3E-DAD00389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8890"/>
            <a:ext cx="4038601" cy="6866462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>
                  <a:alpha val="5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99ACA5-1949-4821-8FA4-95A78A209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5328" y="1633640"/>
            <a:ext cx="6866462" cy="358140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>
                  <a:alpha val="13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559C2F-075A-49B7-8935-459124513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32044"/>
            <a:ext cx="4038600" cy="4634418"/>
          </a:xfrm>
          <a:prstGeom prst="rect">
            <a:avLst/>
          </a:prstGeom>
          <a:gradFill>
            <a:gsLst>
              <a:gs pos="0">
                <a:schemeClr val="accent5">
                  <a:alpha val="36000"/>
                </a:schemeClr>
              </a:gs>
              <a:gs pos="67000">
                <a:schemeClr val="accent5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A08268-49DA-F247-B511-64F4D0B85C9A}"/>
              </a:ext>
            </a:extLst>
          </p:cNvPr>
          <p:cNvSpPr/>
          <p:nvPr/>
        </p:nvSpPr>
        <p:spPr>
          <a:xfrm>
            <a:off x="749493" y="2463419"/>
            <a:ext cx="2929372" cy="314581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75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SELECT ONE ITEM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1BC005-00CC-9A49-A1A6-2E0FD3A1F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180" y="749490"/>
            <a:ext cx="2507319" cy="5363251"/>
          </a:xfrm>
          <a:prstGeom prst="rect">
            <a:avLst/>
          </a:prstGeom>
        </p:spPr>
      </p:pic>
      <p:pic>
        <p:nvPicPr>
          <p:cNvPr id="5" name="Graphic 4" descr="Arrow Slight curve">
            <a:extLst>
              <a:ext uri="{FF2B5EF4-FFF2-40B4-BE49-F238E27FC236}">
                <a16:creationId xmlns:a16="http://schemas.microsoft.com/office/drawing/2014/main" id="{4E042731-3B16-834D-92CE-7F452C6B1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0974" y="1840349"/>
            <a:ext cx="3181533" cy="3181533"/>
          </a:xfrm>
          <a:prstGeom prst="rect">
            <a:avLst/>
          </a:prstGeom>
        </p:spPr>
      </p:pic>
      <p:pic>
        <p:nvPicPr>
          <p:cNvPr id="13" name="Picture 12" descr="A picture containing necklace, light, person, flying&#10;&#10;Description automatically generated">
            <a:extLst>
              <a:ext uri="{FF2B5EF4-FFF2-40B4-BE49-F238E27FC236}">
                <a16:creationId xmlns:a16="http://schemas.microsoft.com/office/drawing/2014/main" id="{A39AC211-0737-2A40-949C-8455C353F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426" y="749063"/>
            <a:ext cx="815670" cy="83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73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15596D0-7A93-45AB-A289-2A2B141E0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0F64BE-B6DF-4D20-9A3E-DAD00389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8890"/>
            <a:ext cx="4038601" cy="6866462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>
                  <a:alpha val="5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99ACA5-1949-4821-8FA4-95A78A209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5328" y="1633640"/>
            <a:ext cx="6866462" cy="358140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>
                  <a:alpha val="13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559C2F-075A-49B7-8935-459124513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32044"/>
            <a:ext cx="4038600" cy="4634418"/>
          </a:xfrm>
          <a:prstGeom prst="rect">
            <a:avLst/>
          </a:prstGeom>
          <a:gradFill>
            <a:gsLst>
              <a:gs pos="0">
                <a:schemeClr val="accent5">
                  <a:alpha val="36000"/>
                </a:schemeClr>
              </a:gs>
              <a:gs pos="67000">
                <a:schemeClr val="accent5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8D90D0-15C1-454D-B523-17FADCBEA848}"/>
              </a:ext>
            </a:extLst>
          </p:cNvPr>
          <p:cNvSpPr/>
          <p:nvPr/>
        </p:nvSpPr>
        <p:spPr>
          <a:xfrm>
            <a:off x="749493" y="2463419"/>
            <a:ext cx="2929372" cy="314581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75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SEARCH RESULTS REFLECT ON THIS PAGE</a:t>
            </a:r>
          </a:p>
        </p:txBody>
      </p:sp>
      <p:pic>
        <p:nvPicPr>
          <p:cNvPr id="5" name="Graphic 4" descr="Arrow Slight curve">
            <a:extLst>
              <a:ext uri="{FF2B5EF4-FFF2-40B4-BE49-F238E27FC236}">
                <a16:creationId xmlns:a16="http://schemas.microsoft.com/office/drawing/2014/main" id="{E86188D8-A63D-3448-AA09-8F1A6A5B2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734" y="1860952"/>
            <a:ext cx="2922064" cy="2922064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777EA8-4F4D-6142-B575-6C69BE0DE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252" y="87925"/>
            <a:ext cx="2935148" cy="6318604"/>
          </a:xfrm>
          <a:prstGeom prst="rect">
            <a:avLst/>
          </a:prstGeom>
        </p:spPr>
      </p:pic>
      <p:pic>
        <p:nvPicPr>
          <p:cNvPr id="13" name="Picture 12" descr="A picture containing necklace, light, person, flying&#10;&#10;Description automatically generated">
            <a:extLst>
              <a:ext uri="{FF2B5EF4-FFF2-40B4-BE49-F238E27FC236}">
                <a16:creationId xmlns:a16="http://schemas.microsoft.com/office/drawing/2014/main" id="{6AA71251-056C-F746-85C6-38E74F41C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826" y="5456317"/>
            <a:ext cx="1545266" cy="865349"/>
          </a:xfrm>
          <a:prstGeom prst="rect">
            <a:avLst/>
          </a:prstGeom>
        </p:spPr>
      </p:pic>
      <p:pic>
        <p:nvPicPr>
          <p:cNvPr id="17" name="Picture 16" descr="A picture containing necklace, light, person, flying&#10;&#10;Description automatically generated">
            <a:extLst>
              <a:ext uri="{FF2B5EF4-FFF2-40B4-BE49-F238E27FC236}">
                <a16:creationId xmlns:a16="http://schemas.microsoft.com/office/drawing/2014/main" id="{5BDF2926-8E27-D445-B962-EB1F57B96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031" y="103659"/>
            <a:ext cx="1545266" cy="86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93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315596D0-7A93-45AB-A289-2A2B141E0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90F64BE-B6DF-4D20-9A3E-DAD00389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8890"/>
            <a:ext cx="4038601" cy="6866462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>
                  <a:alpha val="5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299ACA5-1949-4821-8FA4-95A78A209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5328" y="1633640"/>
            <a:ext cx="6866462" cy="358140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>
                  <a:alpha val="13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5559C2F-075A-49B7-8935-459124513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32044"/>
            <a:ext cx="4038600" cy="4634418"/>
          </a:xfrm>
          <a:prstGeom prst="rect">
            <a:avLst/>
          </a:prstGeom>
          <a:gradFill>
            <a:gsLst>
              <a:gs pos="0">
                <a:schemeClr val="accent5">
                  <a:alpha val="36000"/>
                </a:schemeClr>
              </a:gs>
              <a:gs pos="67000">
                <a:schemeClr val="accent5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ED8D72-E2B5-2347-B81F-DDBE322D907D}"/>
              </a:ext>
            </a:extLst>
          </p:cNvPr>
          <p:cNvSpPr/>
          <p:nvPr/>
        </p:nvSpPr>
        <p:spPr>
          <a:xfrm>
            <a:off x="749493" y="2463419"/>
            <a:ext cx="2996030" cy="314581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7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TODAY</a:t>
            </a:r>
            <a:br>
              <a:rPr lang="en-US" sz="3200" b="1" cap="all" spc="7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3200" b="1" cap="all" spc="7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TAB</a:t>
            </a:r>
            <a:br>
              <a:rPr lang="en-US" sz="3200" b="1" cap="all" spc="7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3200" b="1" cap="all" spc="7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WITH</a:t>
            </a:r>
            <a:br>
              <a:rPr lang="en-US" sz="3200" b="1" cap="all" spc="7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3200" b="1" cap="all" spc="7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UPDATED </a:t>
            </a:r>
            <a:br>
              <a:rPr lang="en-US" sz="3200" b="1" cap="all" spc="7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3200" b="1" cap="all" spc="7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PROGRESS &amp; FOOD</a:t>
            </a:r>
          </a:p>
        </p:txBody>
      </p:sp>
      <p:pic>
        <p:nvPicPr>
          <p:cNvPr id="5" name="Graphic 4" descr="Arrow Slight curve">
            <a:extLst>
              <a:ext uri="{FF2B5EF4-FFF2-40B4-BE49-F238E27FC236}">
                <a16:creationId xmlns:a16="http://schemas.microsoft.com/office/drawing/2014/main" id="{6D26624B-7544-244A-B8AD-80644A43C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0974" y="1840349"/>
            <a:ext cx="3181533" cy="3181533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1F7F95-3020-E745-A243-623C250D9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745" y="0"/>
            <a:ext cx="3047641" cy="6418385"/>
          </a:xfrm>
          <a:prstGeom prst="rect">
            <a:avLst/>
          </a:prstGeom>
        </p:spPr>
      </p:pic>
      <p:pic>
        <p:nvPicPr>
          <p:cNvPr id="19" name="Picture 18" descr="A picture containing necklace, light, person, flying&#10;&#10;Description automatically generated">
            <a:extLst>
              <a:ext uri="{FF2B5EF4-FFF2-40B4-BE49-F238E27FC236}">
                <a16:creationId xmlns:a16="http://schemas.microsoft.com/office/drawing/2014/main" id="{71B7EC30-FAA9-7547-9461-556E5952E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494" y="5641342"/>
            <a:ext cx="1143823" cy="64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4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1F0497-C726-8E49-95B4-5F6ACD4B180B}"/>
              </a:ext>
            </a:extLst>
          </p:cNvPr>
          <p:cNvSpPr/>
          <p:nvPr/>
        </p:nvSpPr>
        <p:spPr>
          <a:xfrm>
            <a:off x="474243" y="681317"/>
            <a:ext cx="3236613" cy="340618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7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PROGRESS PAGE</a:t>
            </a:r>
            <a:endParaRPr lang="en-US" sz="3200" b="1" cap="all" spc="75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  <a:p>
            <a:pPr algn="r">
              <a:spcBef>
                <a:spcPct val="0"/>
              </a:spcBef>
              <a:spcAft>
                <a:spcPts val="600"/>
              </a:spcAft>
            </a:pPr>
            <a:endParaRPr lang="en-US" sz="3200" b="1" cap="all" spc="75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screen shot of a monitor&#10;&#10;Description automatically generated">
            <a:extLst>
              <a:ext uri="{FF2B5EF4-FFF2-40B4-BE49-F238E27FC236}">
                <a16:creationId xmlns:a16="http://schemas.microsoft.com/office/drawing/2014/main" id="{943F8524-30BE-4744-ABA9-7526DBF1C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299" y="457200"/>
            <a:ext cx="2826778" cy="59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6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7BA3A8-3935-2F42-9D74-CB1116F70F72}"/>
              </a:ext>
            </a:extLst>
          </p:cNvPr>
          <p:cNvSpPr/>
          <p:nvPr/>
        </p:nvSpPr>
        <p:spPr>
          <a:xfrm>
            <a:off x="1157084" y="374427"/>
            <a:ext cx="10374517" cy="9715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APP PURPOSE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30493A-51E2-624F-B840-65AA5297F25E}"/>
              </a:ext>
            </a:extLst>
          </p:cNvPr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GB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8FE6BB-AA0E-A545-A144-9F24EAB9C7E5}"/>
              </a:ext>
            </a:extLst>
          </p:cNvPr>
          <p:cNvSpPr/>
          <p:nvPr/>
        </p:nvSpPr>
        <p:spPr>
          <a:xfrm>
            <a:off x="2878475" y="2548947"/>
            <a:ext cx="622734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YOU SHOULD EAT?</a:t>
            </a:r>
            <a:endParaRPr lang="en-GB" sz="4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B2EF66-54FF-A14A-B99C-5AC7479F89AD}"/>
              </a:ext>
            </a:extLst>
          </p:cNvPr>
          <p:cNvSpPr/>
          <p:nvPr/>
        </p:nvSpPr>
        <p:spPr>
          <a:xfrm>
            <a:off x="309470" y="3685443"/>
            <a:ext cx="1136535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YOU CAN EAT! </a:t>
            </a:r>
          </a:p>
          <a:p>
            <a:pPr algn="ctr"/>
            <a:r>
              <a:rPr lang="en-GB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FULFILL YOUR CRAVINGS WITH THE HEALTHIEST OPTION.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C7001FE-693D-184B-B52B-A2CA837ED113}"/>
              </a:ext>
            </a:extLst>
          </p:cNvPr>
          <p:cNvCxnSpPr/>
          <p:nvPr/>
        </p:nvCxnSpPr>
        <p:spPr>
          <a:xfrm>
            <a:off x="2553741" y="2910113"/>
            <a:ext cx="683343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9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42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44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9" name="Rectangle 46">
            <a:extLst>
              <a:ext uri="{FF2B5EF4-FFF2-40B4-BE49-F238E27FC236}">
                <a16:creationId xmlns:a16="http://schemas.microsoft.com/office/drawing/2014/main" id="{ACE9E2ED-2BB1-46AE-A037-86EC1BF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1F0497-C726-8E49-95B4-5F6ACD4B180B}"/>
              </a:ext>
            </a:extLst>
          </p:cNvPr>
          <p:cNvSpPr/>
          <p:nvPr/>
        </p:nvSpPr>
        <p:spPr>
          <a:xfrm>
            <a:off x="1371600" y="1228550"/>
            <a:ext cx="4350870" cy="29472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cap="all" spc="75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IN CASE YOU EXCEED YOUR MACROS DAILY LIMIT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 cap="all" spc="75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0" name="Rectangle 4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7" y="-3"/>
            <a:ext cx="3611463" cy="6858000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100000">
                <a:schemeClr val="tx2">
                  <a:lumMod val="50000"/>
                  <a:lumOff val="5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5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2000">
                <a:schemeClr val="accent2">
                  <a:alpha val="69000"/>
                </a:schemeClr>
              </a:gs>
              <a:gs pos="99000">
                <a:schemeClr val="accent4">
                  <a:alpha val="74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52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426853" y="-345671"/>
            <a:ext cx="3429002" cy="4120348"/>
          </a:xfrm>
          <a:prstGeom prst="rect">
            <a:avLst/>
          </a:prstGeom>
          <a:gradFill>
            <a:gsLst>
              <a:gs pos="0">
                <a:schemeClr val="accent5">
                  <a:alpha val="26000"/>
                </a:schemeClr>
              </a:gs>
              <a:gs pos="49000">
                <a:schemeClr val="tx2">
                  <a:lumMod val="75000"/>
                  <a:lumOff val="25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3292DF-79D5-924F-9C48-6CF8FBA9E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79" r="1" b="27921"/>
          <a:stretch/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13222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85454-7B34-704B-AEC9-8F19F04AE7A1}"/>
              </a:ext>
            </a:extLst>
          </p:cNvPr>
          <p:cNvSpPr/>
          <p:nvPr/>
        </p:nvSpPr>
        <p:spPr>
          <a:xfrm>
            <a:off x="474243" y="681317"/>
            <a:ext cx="3236613" cy="340618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75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180471-959E-6444-9829-D2B34DA1C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019" y="961753"/>
            <a:ext cx="7556285" cy="51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63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6E59FD-E832-3B40-BD25-CD9E9AA53417}"/>
              </a:ext>
            </a:extLst>
          </p:cNvPr>
          <p:cNvSpPr/>
          <p:nvPr/>
        </p:nvSpPr>
        <p:spPr>
          <a:xfrm>
            <a:off x="1157084" y="374427"/>
            <a:ext cx="10374517" cy="9715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TECHNOLOGIES USED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6756D84C-084B-F143-8F59-6237E9D9B2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7804261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5163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2CDD6-D728-C446-817D-7E26690C7922}"/>
              </a:ext>
            </a:extLst>
          </p:cNvPr>
          <p:cNvSpPr/>
          <p:nvPr/>
        </p:nvSpPr>
        <p:spPr>
          <a:xfrm>
            <a:off x="1157084" y="374427"/>
            <a:ext cx="10374517" cy="9715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PROJECT MANAGEMENT TECHNIQUES USED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AD02838-F73D-4E4F-9E2F-9299397FEA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5469619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6013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2CDD6-D728-C446-817D-7E26690C7922}"/>
              </a:ext>
            </a:extLst>
          </p:cNvPr>
          <p:cNvSpPr/>
          <p:nvPr/>
        </p:nvSpPr>
        <p:spPr>
          <a:xfrm>
            <a:off x="1157084" y="374427"/>
            <a:ext cx="10374517" cy="9715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PROJECT MANAGEMENT TECHNIQUES USED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3107EB8-5534-AA45-AE4F-517E4EED75E9}"/>
              </a:ext>
            </a:extLst>
          </p:cNvPr>
          <p:cNvGrpSpPr/>
          <p:nvPr/>
        </p:nvGrpSpPr>
        <p:grpSpPr>
          <a:xfrm>
            <a:off x="351692" y="1719936"/>
            <a:ext cx="10902462" cy="1152029"/>
            <a:chOff x="0" y="5516"/>
            <a:chExt cx="6177516" cy="1152029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8B7CD4D1-22B3-DF4E-8F3D-877D21FFA120}"/>
                </a:ext>
              </a:extLst>
            </p:cNvPr>
            <p:cNvSpPr/>
            <p:nvPr/>
          </p:nvSpPr>
          <p:spPr>
            <a:xfrm>
              <a:off x="0" y="5516"/>
              <a:ext cx="6177516" cy="115202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Rounded Rectangle 4">
              <a:extLst>
                <a:ext uri="{FF2B5EF4-FFF2-40B4-BE49-F238E27FC236}">
                  <a16:creationId xmlns:a16="http://schemas.microsoft.com/office/drawing/2014/main" id="{27ECDF5B-B49D-C644-9524-8D0203C681D7}"/>
                </a:ext>
              </a:extLst>
            </p:cNvPr>
            <p:cNvSpPr txBox="1"/>
            <p:nvPr/>
          </p:nvSpPr>
          <p:spPr>
            <a:xfrm>
              <a:off x="56237" y="61753"/>
              <a:ext cx="6065042" cy="10395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900" b="1" kern="1200" dirty="0"/>
                <a:t>GitHub</a:t>
              </a:r>
              <a:r>
                <a:rPr lang="en-GB" sz="2900" kern="1200" dirty="0"/>
                <a:t>: To work collaboratively 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A57B2D3-99E1-B846-B11C-0F57AED31509}"/>
              </a:ext>
            </a:extLst>
          </p:cNvPr>
          <p:cNvGrpSpPr/>
          <p:nvPr/>
        </p:nvGrpSpPr>
        <p:grpSpPr>
          <a:xfrm>
            <a:off x="351692" y="2955485"/>
            <a:ext cx="10902462" cy="1152029"/>
            <a:chOff x="0" y="1241065"/>
            <a:chExt cx="6177516" cy="115202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96EA452B-AD13-B149-9C90-47A00723E18E}"/>
                </a:ext>
              </a:extLst>
            </p:cNvPr>
            <p:cNvSpPr/>
            <p:nvPr/>
          </p:nvSpPr>
          <p:spPr>
            <a:xfrm>
              <a:off x="0" y="1241065"/>
              <a:ext cx="6177516" cy="115202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383768"/>
                <a:satOff val="-2641"/>
                <a:lumOff val="12353"/>
                <a:alphaOff val="0"/>
              </a:schemeClr>
            </a:fillRef>
            <a:effectRef idx="0">
              <a:schemeClr val="accent2">
                <a:hueOff val="383768"/>
                <a:satOff val="-2641"/>
                <a:lumOff val="1235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Rounded Rectangle 6">
              <a:extLst>
                <a:ext uri="{FF2B5EF4-FFF2-40B4-BE49-F238E27FC236}">
                  <a16:creationId xmlns:a16="http://schemas.microsoft.com/office/drawing/2014/main" id="{0410B501-BDA6-5740-B427-3CDBAD288251}"/>
                </a:ext>
              </a:extLst>
            </p:cNvPr>
            <p:cNvSpPr txBox="1"/>
            <p:nvPr/>
          </p:nvSpPr>
          <p:spPr>
            <a:xfrm>
              <a:off x="56237" y="1297302"/>
              <a:ext cx="6065042" cy="10395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900" b="1" kern="1200" dirty="0"/>
                <a:t>Discord</a:t>
              </a:r>
              <a:r>
                <a:rPr lang="en-GB" sz="2900" kern="1200" dirty="0"/>
                <a:t>: Main general Channel And Resources Channel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823C49D-258B-E142-AA98-F51852EBC5DB}"/>
              </a:ext>
            </a:extLst>
          </p:cNvPr>
          <p:cNvGrpSpPr/>
          <p:nvPr/>
        </p:nvGrpSpPr>
        <p:grpSpPr>
          <a:xfrm>
            <a:off x="360633" y="4191034"/>
            <a:ext cx="10902462" cy="1152029"/>
            <a:chOff x="0" y="2476615"/>
            <a:chExt cx="6177516" cy="1152029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F0E57953-B8B8-DC48-8BB6-E6B84C54E609}"/>
                </a:ext>
              </a:extLst>
            </p:cNvPr>
            <p:cNvSpPr/>
            <p:nvPr/>
          </p:nvSpPr>
          <p:spPr>
            <a:xfrm>
              <a:off x="0" y="2476615"/>
              <a:ext cx="6177516" cy="115202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767535"/>
                <a:satOff val="-5283"/>
                <a:lumOff val="24706"/>
                <a:alphaOff val="0"/>
              </a:schemeClr>
            </a:fillRef>
            <a:effectRef idx="0">
              <a:schemeClr val="accent2">
                <a:hueOff val="767535"/>
                <a:satOff val="-5283"/>
                <a:lumOff val="2470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ounded Rectangle 8">
              <a:extLst>
                <a:ext uri="{FF2B5EF4-FFF2-40B4-BE49-F238E27FC236}">
                  <a16:creationId xmlns:a16="http://schemas.microsoft.com/office/drawing/2014/main" id="{12AA66FA-6A56-924E-B1C6-911BFFE509CE}"/>
                </a:ext>
              </a:extLst>
            </p:cNvPr>
            <p:cNvSpPr txBox="1"/>
            <p:nvPr/>
          </p:nvSpPr>
          <p:spPr>
            <a:xfrm>
              <a:off x="56237" y="2532852"/>
              <a:ext cx="6065042" cy="10395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900" b="1" kern="1200" dirty="0"/>
                <a:t>Trello</a:t>
              </a:r>
              <a:r>
                <a:rPr lang="en-GB" sz="2900" kern="1200" dirty="0"/>
                <a:t>: To manage scrum board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4095D0A-A0D1-F34E-9F7B-8B49089D4CAF}"/>
              </a:ext>
            </a:extLst>
          </p:cNvPr>
          <p:cNvGrpSpPr/>
          <p:nvPr/>
        </p:nvGrpSpPr>
        <p:grpSpPr>
          <a:xfrm>
            <a:off x="351692" y="5426585"/>
            <a:ext cx="10902462" cy="1152029"/>
            <a:chOff x="0" y="3712165"/>
            <a:chExt cx="6177516" cy="1152029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F14EAADE-ACDC-6A4C-AE0B-D91C587CEE11}"/>
                </a:ext>
              </a:extLst>
            </p:cNvPr>
            <p:cNvSpPr/>
            <p:nvPr/>
          </p:nvSpPr>
          <p:spPr>
            <a:xfrm>
              <a:off x="0" y="3712165"/>
              <a:ext cx="6177516" cy="115202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1151303"/>
                <a:satOff val="-7924"/>
                <a:lumOff val="37059"/>
                <a:alphaOff val="0"/>
              </a:schemeClr>
            </a:fillRef>
            <a:effectRef idx="0">
              <a:schemeClr val="accent2">
                <a:hueOff val="1151303"/>
                <a:satOff val="-7924"/>
                <a:lumOff val="3705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10">
              <a:extLst>
                <a:ext uri="{FF2B5EF4-FFF2-40B4-BE49-F238E27FC236}">
                  <a16:creationId xmlns:a16="http://schemas.microsoft.com/office/drawing/2014/main" id="{E16B07FF-5EF2-0542-A4DA-F0931F156A15}"/>
                </a:ext>
              </a:extLst>
            </p:cNvPr>
            <p:cNvSpPr txBox="1"/>
            <p:nvPr/>
          </p:nvSpPr>
          <p:spPr>
            <a:xfrm>
              <a:off x="56237" y="3768402"/>
              <a:ext cx="6065042" cy="10395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900" b="1" kern="1200" dirty="0"/>
                <a:t>Zoom</a:t>
              </a:r>
              <a:r>
                <a:rPr lang="en-GB" sz="2900" kern="1200" dirty="0"/>
                <a:t>: To communicate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858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5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1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33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2CDD6-D728-C446-817D-7E26690C7922}"/>
              </a:ext>
            </a:extLst>
          </p:cNvPr>
          <p:cNvSpPr/>
          <p:nvPr/>
        </p:nvSpPr>
        <p:spPr>
          <a:xfrm>
            <a:off x="1157084" y="374427"/>
            <a:ext cx="10374517" cy="9715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7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THINGS ENJOYED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622C5B3-84BF-2046-A0A4-91BF2EFE43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9904003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657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5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1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33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2CDD6-D728-C446-817D-7E26690C7922}"/>
              </a:ext>
            </a:extLst>
          </p:cNvPr>
          <p:cNvSpPr/>
          <p:nvPr/>
        </p:nvSpPr>
        <p:spPr>
          <a:xfrm>
            <a:off x="1157084" y="374427"/>
            <a:ext cx="10374517" cy="9715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THINGS NOT ENJOYED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4E292-B265-244F-B336-FF778E1CB305}"/>
              </a:ext>
            </a:extLst>
          </p:cNvPr>
          <p:cNvSpPr/>
          <p:nvPr/>
        </p:nvSpPr>
        <p:spPr>
          <a:xfrm>
            <a:off x="1888469" y="3119513"/>
            <a:ext cx="841506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/>
            <a:r>
              <a:rPr lang="en-GB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 MERGE ISSUES!!!</a:t>
            </a:r>
          </a:p>
        </p:txBody>
      </p:sp>
    </p:spTree>
    <p:extLst>
      <p:ext uri="{BB962C8B-B14F-4D97-AF65-F5344CB8AC3E}">
        <p14:creationId xmlns:p14="http://schemas.microsoft.com/office/powerpoint/2010/main" val="3947557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2CDD6-D728-C446-817D-7E26690C7922}"/>
              </a:ext>
            </a:extLst>
          </p:cNvPr>
          <p:cNvSpPr/>
          <p:nvPr/>
        </p:nvSpPr>
        <p:spPr>
          <a:xfrm>
            <a:off x="1157084" y="374427"/>
            <a:ext cx="10374517" cy="9715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What we will keep doing</a:t>
            </a:r>
            <a:endParaRPr lang="en-US" sz="3200" b="1" cap="all" spc="70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A1E0630-D1C3-5244-8347-C947783938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0316334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9900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5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1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33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2CDD6-D728-C446-817D-7E26690C7922}"/>
              </a:ext>
            </a:extLst>
          </p:cNvPr>
          <p:cNvSpPr/>
          <p:nvPr/>
        </p:nvSpPr>
        <p:spPr>
          <a:xfrm>
            <a:off x="1157084" y="374427"/>
            <a:ext cx="10374517" cy="9715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What we STOP doing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DECABE-CA9A-DB45-A94B-0A879C70FDD3}"/>
              </a:ext>
            </a:extLst>
          </p:cNvPr>
          <p:cNvSpPr/>
          <p:nvPr/>
        </p:nvSpPr>
        <p:spPr>
          <a:xfrm>
            <a:off x="905607" y="2773904"/>
            <a:ext cx="10380785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DELETING COMMITS WITHOUT INFORMING THE PERSON WHO PUSHED</a:t>
            </a:r>
            <a:endParaRPr lang="en-GB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788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2CDD6-D728-C446-817D-7E26690C7922}"/>
              </a:ext>
            </a:extLst>
          </p:cNvPr>
          <p:cNvSpPr/>
          <p:nvPr/>
        </p:nvSpPr>
        <p:spPr>
          <a:xfrm>
            <a:off x="1157084" y="374427"/>
            <a:ext cx="10374517" cy="9715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What we WISHED WE HAD DONE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4166DB-6170-134D-ABF5-212297B6D8AB}"/>
              </a:ext>
            </a:extLst>
          </p:cNvPr>
          <p:cNvSpPr/>
          <p:nvPr/>
        </p:nvSpPr>
        <p:spPr>
          <a:xfrm>
            <a:off x="821193" y="6848891"/>
            <a:ext cx="11046298" cy="183127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914400" indent="-914400" algn="ctr">
              <a:spcAft>
                <a:spcPts val="600"/>
              </a:spcAft>
              <a:buAutoNum type="arabicPeriod"/>
            </a:pPr>
            <a:endParaRPr lang="en-GB" sz="54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 algn="ctr">
              <a:spcAft>
                <a:spcPts val="600"/>
              </a:spcAft>
              <a:buAutoNum type="arabicPeriod"/>
            </a:pPr>
            <a:endParaRPr lang="en-GB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1096B3D-ACF2-B347-BA1B-9F5D4F600E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9503204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082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7BA3A8-3935-2F42-9D74-CB1116F70F72}"/>
              </a:ext>
            </a:extLst>
          </p:cNvPr>
          <p:cNvSpPr/>
          <p:nvPr/>
        </p:nvSpPr>
        <p:spPr>
          <a:xfrm>
            <a:off x="1157084" y="374427"/>
            <a:ext cx="10374517" cy="9715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7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GOALS SET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30493A-51E2-624F-B840-65AA5297F25E}"/>
              </a:ext>
            </a:extLst>
          </p:cNvPr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GB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C224094-350C-C044-8CED-DC18F2DD16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4408075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5547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5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1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33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2CDD6-D728-C446-817D-7E26690C7922}"/>
              </a:ext>
            </a:extLst>
          </p:cNvPr>
          <p:cNvSpPr/>
          <p:nvPr/>
        </p:nvSpPr>
        <p:spPr>
          <a:xfrm>
            <a:off x="1157084" y="374427"/>
            <a:ext cx="10374517" cy="9715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HOW COVID IMPACTED THE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6BB356-B134-D143-9953-1A07B8DF6F62}"/>
              </a:ext>
            </a:extLst>
          </p:cNvPr>
          <p:cNvSpPr/>
          <p:nvPr/>
        </p:nvSpPr>
        <p:spPr>
          <a:xfrm>
            <a:off x="1320948" y="2809073"/>
            <a:ext cx="955010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person meetings definitely </a:t>
            </a:r>
            <a:r>
              <a:rPr lang="en-GB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 an edge over online ones.</a:t>
            </a:r>
          </a:p>
        </p:txBody>
      </p:sp>
    </p:spTree>
    <p:extLst>
      <p:ext uri="{BB962C8B-B14F-4D97-AF65-F5344CB8AC3E}">
        <p14:creationId xmlns:p14="http://schemas.microsoft.com/office/powerpoint/2010/main" val="2385813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6" name="Rectangle 12">
            <a:extLst>
              <a:ext uri="{FF2B5EF4-FFF2-40B4-BE49-F238E27FC236}">
                <a16:creationId xmlns:a16="http://schemas.microsoft.com/office/drawing/2014/main" id="{68A22513-307E-4203-BEFF-5BBBFAFDD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14">
            <a:extLst>
              <a:ext uri="{FF2B5EF4-FFF2-40B4-BE49-F238E27FC236}">
                <a16:creationId xmlns:a16="http://schemas.microsoft.com/office/drawing/2014/main" id="{B4211F11-4937-44F9-B733-211517A2D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9076" y="-431"/>
            <a:ext cx="11742924" cy="6858427"/>
          </a:xfrm>
          <a:prstGeom prst="rect">
            <a:avLst/>
          </a:prstGeom>
          <a:gradFill>
            <a:gsLst>
              <a:gs pos="2000">
                <a:schemeClr val="accent5">
                  <a:alpha val="17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16">
            <a:extLst>
              <a:ext uri="{FF2B5EF4-FFF2-40B4-BE49-F238E27FC236}">
                <a16:creationId xmlns:a16="http://schemas.microsoft.com/office/drawing/2014/main" id="{6CF7BA0D-619B-4BA4-AF41-9F99DE301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9076" y="-429"/>
            <a:ext cx="11742924" cy="6400800"/>
          </a:xfrm>
          <a:prstGeom prst="rect">
            <a:avLst/>
          </a:prstGeom>
          <a:gradFill>
            <a:gsLst>
              <a:gs pos="0">
                <a:schemeClr val="accent5">
                  <a:alpha val="76000"/>
                </a:schemeClr>
              </a:gs>
              <a:gs pos="100000">
                <a:schemeClr val="accent2">
                  <a:lumMod val="20000"/>
                  <a:lumOff val="80000"/>
                  <a:alpha val="1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18">
            <a:extLst>
              <a:ext uri="{FF2B5EF4-FFF2-40B4-BE49-F238E27FC236}">
                <a16:creationId xmlns:a16="http://schemas.microsoft.com/office/drawing/2014/main" id="{F20A1EE3-9DEB-45B0-A9FA-080457925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-12648"/>
            <a:ext cx="11742924" cy="6870648"/>
          </a:xfrm>
          <a:prstGeom prst="rect">
            <a:avLst/>
          </a:prstGeom>
          <a:gradFill>
            <a:gsLst>
              <a:gs pos="37000">
                <a:schemeClr val="accent5">
                  <a:lumMod val="60000"/>
                  <a:lumOff val="40000"/>
                  <a:alpha val="25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20">
            <a:extLst>
              <a:ext uri="{FF2B5EF4-FFF2-40B4-BE49-F238E27FC236}">
                <a16:creationId xmlns:a16="http://schemas.microsoft.com/office/drawing/2014/main" id="{C39513AF-ACB9-491F-AB2C-AA27171C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8860813" cy="6857572"/>
          </a:xfrm>
          <a:prstGeom prst="rect">
            <a:avLst/>
          </a:prstGeom>
          <a:gradFill>
            <a:gsLst>
              <a:gs pos="6000">
                <a:schemeClr val="accent2">
                  <a:alpha val="88000"/>
                </a:schemeClr>
              </a:gs>
              <a:gs pos="100000">
                <a:schemeClr val="accent6">
                  <a:lumMod val="75000"/>
                  <a:alpha val="66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22">
            <a:extLst>
              <a:ext uri="{FF2B5EF4-FFF2-40B4-BE49-F238E27FC236}">
                <a16:creationId xmlns:a16="http://schemas.microsoft.com/office/drawing/2014/main" id="{45F36B92-14BC-4E12-8F9A-737EFED6C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33214">
            <a:off x="5243949" y="-200984"/>
            <a:ext cx="6022658" cy="6022658"/>
          </a:xfrm>
          <a:custGeom>
            <a:avLst/>
            <a:gdLst>
              <a:gd name="connsiteX0" fmla="*/ 5757156 w 6022658"/>
              <a:gd name="connsiteY0" fmla="*/ 4243377 h 6022658"/>
              <a:gd name="connsiteX1" fmla="*/ 4298301 w 6022658"/>
              <a:gd name="connsiteY1" fmla="*/ 5730698 h 6022658"/>
              <a:gd name="connsiteX2" fmla="*/ 4183474 w 6022658"/>
              <a:gd name="connsiteY2" fmla="*/ 5786013 h 6022658"/>
              <a:gd name="connsiteX3" fmla="*/ 3011329 w 6022658"/>
              <a:gd name="connsiteY3" fmla="*/ 6022658 h 6022658"/>
              <a:gd name="connsiteX4" fmla="*/ 0 w 6022658"/>
              <a:gd name="connsiteY4" fmla="*/ 3011329 h 6022658"/>
              <a:gd name="connsiteX5" fmla="*/ 3011329 w 6022658"/>
              <a:gd name="connsiteY5" fmla="*/ 0 h 6022658"/>
              <a:gd name="connsiteX6" fmla="*/ 6022658 w 6022658"/>
              <a:gd name="connsiteY6" fmla="*/ 3011329 h 6022658"/>
              <a:gd name="connsiteX7" fmla="*/ 5786013 w 6022658"/>
              <a:gd name="connsiteY7" fmla="*/ 4183474 h 602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2658" h="6022658">
                <a:moveTo>
                  <a:pt x="5757156" y="4243377"/>
                </a:moveTo>
                <a:lnTo>
                  <a:pt x="4298301" y="5730698"/>
                </a:lnTo>
                <a:lnTo>
                  <a:pt x="4183474" y="5786013"/>
                </a:lnTo>
                <a:cubicBezTo>
                  <a:pt x="3823203" y="5938395"/>
                  <a:pt x="3427106" y="6022658"/>
                  <a:pt x="3011329" y="6022658"/>
                </a:cubicBezTo>
                <a:cubicBezTo>
                  <a:pt x="1348218" y="6022658"/>
                  <a:pt x="0" y="4674440"/>
                  <a:pt x="0" y="3011329"/>
                </a:cubicBezTo>
                <a:cubicBezTo>
                  <a:pt x="0" y="1348218"/>
                  <a:pt x="1348218" y="0"/>
                  <a:pt x="3011329" y="0"/>
                </a:cubicBezTo>
                <a:cubicBezTo>
                  <a:pt x="4674440" y="0"/>
                  <a:pt x="6022658" y="1348218"/>
                  <a:pt x="6022658" y="3011329"/>
                </a:cubicBezTo>
                <a:cubicBezTo>
                  <a:pt x="6022658" y="3427107"/>
                  <a:pt x="5938394" y="3823204"/>
                  <a:pt x="5786013" y="4183474"/>
                </a:cubicBezTo>
                <a:close/>
              </a:path>
            </a:pathLst>
          </a:custGeom>
          <a:gradFill>
            <a:gsLst>
              <a:gs pos="21000">
                <a:schemeClr val="accent2">
                  <a:alpha val="0"/>
                </a:schemeClr>
              </a:gs>
              <a:gs pos="85000">
                <a:schemeClr val="accent6">
                  <a:alpha val="1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E76DE6-8289-9E4B-9C70-A671A8A77C1F}"/>
              </a:ext>
            </a:extLst>
          </p:cNvPr>
          <p:cNvSpPr/>
          <p:nvPr/>
        </p:nvSpPr>
        <p:spPr>
          <a:xfrm>
            <a:off x="1909702" y="981685"/>
            <a:ext cx="6951109" cy="284286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6600" b="1" cap="all" spc="75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THANKYOU!</a:t>
            </a:r>
            <a:endParaRPr lang="en-US" sz="4400" b="1" cap="all" spc="75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38943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23E400-F1FD-3B4C-AA29-61E457BD5CB1}"/>
              </a:ext>
            </a:extLst>
          </p:cNvPr>
          <p:cNvSpPr/>
          <p:nvPr/>
        </p:nvSpPr>
        <p:spPr>
          <a:xfrm>
            <a:off x="1157084" y="374427"/>
            <a:ext cx="10374517" cy="9715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7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GOALS ACHIEVED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EDCDB47-07CE-ED4D-8FE4-E7193A2AA6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5207064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1133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CA3392-B8A5-8147-963E-66F502FC8C88}"/>
              </a:ext>
            </a:extLst>
          </p:cNvPr>
          <p:cNvSpPr/>
          <p:nvPr/>
        </p:nvSpPr>
        <p:spPr>
          <a:xfrm>
            <a:off x="1157084" y="374427"/>
            <a:ext cx="10374517" cy="9715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7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ACCOMPLISHMENTS</a:t>
            </a:r>
            <a:endParaRPr lang="en-US" sz="3200" b="1" cap="all" spc="7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CDAC9FB-92EF-4648-8D2A-818FACCE79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97424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8109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85454-7B34-704B-AEC9-8F19F04AE7A1}"/>
              </a:ext>
            </a:extLst>
          </p:cNvPr>
          <p:cNvSpPr/>
          <p:nvPr/>
        </p:nvSpPr>
        <p:spPr>
          <a:xfrm>
            <a:off x="1157084" y="374427"/>
            <a:ext cx="10374517" cy="9715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7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CHALLENGES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015625F-F3AF-4C42-8B00-923D0B61AE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4180794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5039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698ABF1-2D7A-4C8C-A41A-095741274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E160AE-3C66-4235-84C0-BD472DE6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7416"/>
            <a:ext cx="12192002" cy="6892832"/>
          </a:xfrm>
          <a:prstGeom prst="rect">
            <a:avLst/>
          </a:prstGeom>
          <a:gradFill>
            <a:gsLst>
              <a:gs pos="0">
                <a:schemeClr val="accent6"/>
              </a:gs>
              <a:gs pos="95000">
                <a:schemeClr val="accent5">
                  <a:alpha val="81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39CC7EE-929B-4FA6-BA5A-86D02B792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4369578"/>
            <a:ext cx="12192004" cy="2505838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95000">
                <a:schemeClr val="accent2">
                  <a:alpha val="63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4BB87F2-3BE0-433A-AD90-24CE82FBF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191" y="-17416"/>
            <a:ext cx="11734809" cy="6892831"/>
          </a:xfrm>
          <a:prstGeom prst="rect">
            <a:avLst/>
          </a:prstGeom>
          <a:gradFill>
            <a:gsLst>
              <a:gs pos="22000">
                <a:schemeClr val="accent2">
                  <a:alpha val="43000"/>
                </a:schemeClr>
              </a:gs>
              <a:gs pos="99000">
                <a:schemeClr val="accent5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66B6A15-54B2-4DFA-B2EF-ED937D8CC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417086">
            <a:off x="5496703" y="1105097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lumMod val="75000"/>
                  <a:alpha val="0"/>
                </a:schemeClr>
              </a:gs>
              <a:gs pos="85000">
                <a:schemeClr val="accent6">
                  <a:alpha val="37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0DA6D8-1AE1-42F8-808F-E247404A4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935529" y="-1495746"/>
            <a:ext cx="4739543" cy="7696200"/>
          </a:xfrm>
          <a:prstGeom prst="rect">
            <a:avLst/>
          </a:prstGeom>
          <a:gradFill>
            <a:gsLst>
              <a:gs pos="52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6">
                  <a:alpha val="25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85454-7B34-704B-AEC9-8F19F04AE7A1}"/>
              </a:ext>
            </a:extLst>
          </p:cNvPr>
          <p:cNvSpPr/>
          <p:nvPr/>
        </p:nvSpPr>
        <p:spPr>
          <a:xfrm>
            <a:off x="1119276" y="661358"/>
            <a:ext cx="6692881" cy="334755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400" b="1" cap="all" spc="75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2299988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15596D0-7A93-45AB-A289-2A2B141E0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0F64BE-B6DF-4D20-9A3E-DAD00389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8890"/>
            <a:ext cx="4038601" cy="6866462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>
                  <a:alpha val="5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99ACA5-1949-4821-8FA4-95A78A209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5328" y="1633640"/>
            <a:ext cx="6866462" cy="358140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>
                  <a:alpha val="13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559C2F-075A-49B7-8935-459124513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32044"/>
            <a:ext cx="4038600" cy="4634418"/>
          </a:xfrm>
          <a:prstGeom prst="rect">
            <a:avLst/>
          </a:prstGeom>
          <a:gradFill>
            <a:gsLst>
              <a:gs pos="0">
                <a:schemeClr val="accent5">
                  <a:alpha val="36000"/>
                </a:schemeClr>
              </a:gs>
              <a:gs pos="67000">
                <a:schemeClr val="accent5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82814-8A16-7948-B4DB-DB0B425E1A0D}"/>
              </a:ext>
            </a:extLst>
          </p:cNvPr>
          <p:cNvSpPr/>
          <p:nvPr/>
        </p:nvSpPr>
        <p:spPr>
          <a:xfrm>
            <a:off x="749493" y="2463419"/>
            <a:ext cx="2929372" cy="314581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75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LAUNCH SCREEN</a:t>
            </a:r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15F429-9B82-AC4C-A347-5FA2B27CE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588" y="749490"/>
            <a:ext cx="2493911" cy="5363251"/>
          </a:xfrm>
          <a:prstGeom prst="rect">
            <a:avLst/>
          </a:prstGeom>
        </p:spPr>
      </p:pic>
      <p:pic>
        <p:nvPicPr>
          <p:cNvPr id="5" name="Graphic 4" descr="Arrow Slight curve">
            <a:extLst>
              <a:ext uri="{FF2B5EF4-FFF2-40B4-BE49-F238E27FC236}">
                <a16:creationId xmlns:a16="http://schemas.microsoft.com/office/drawing/2014/main" id="{7D5AA8F4-0BA1-9743-8203-684A73C45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15313" y="1869146"/>
            <a:ext cx="2719485" cy="292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15596D0-7A93-45AB-A289-2A2B141E0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0F64BE-B6DF-4D20-9A3E-DAD00389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8890"/>
            <a:ext cx="4038601" cy="6866462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>
                  <a:alpha val="5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99ACA5-1949-4821-8FA4-95A78A209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5328" y="1633640"/>
            <a:ext cx="6866462" cy="358140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>
                  <a:alpha val="13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559C2F-075A-49B7-8935-459124513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32044"/>
            <a:ext cx="4038600" cy="4634418"/>
          </a:xfrm>
          <a:prstGeom prst="rect">
            <a:avLst/>
          </a:prstGeom>
          <a:gradFill>
            <a:gsLst>
              <a:gs pos="0">
                <a:schemeClr val="accent5">
                  <a:alpha val="36000"/>
                </a:schemeClr>
              </a:gs>
              <a:gs pos="67000">
                <a:schemeClr val="accent5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CF3317-5EBA-B84A-BCE2-563A83C11219}"/>
              </a:ext>
            </a:extLst>
          </p:cNvPr>
          <p:cNvSpPr/>
          <p:nvPr/>
        </p:nvSpPr>
        <p:spPr>
          <a:xfrm>
            <a:off x="749493" y="2463419"/>
            <a:ext cx="2929372" cy="314581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400" b="1" cap="all" spc="7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SLIDESHOW</a:t>
            </a:r>
            <a:br>
              <a:rPr lang="en-US" sz="2400" b="1" cap="all" spc="7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2400" b="1" cap="all" spc="7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TO SUMMARIZE APP</a:t>
            </a:r>
          </a:p>
        </p:txBody>
      </p:sp>
      <p:pic>
        <p:nvPicPr>
          <p:cNvPr id="4" name="Screen Recording 2020-07-19 at 11.32.11 PM" descr="Screen Recording 2020-07-19 at 11.32.11 PM">
            <a:hlinkClick r:id="" action="ppaction://media"/>
            <a:extLst>
              <a:ext uri="{FF2B5EF4-FFF2-40B4-BE49-F238E27FC236}">
                <a16:creationId xmlns:a16="http://schemas.microsoft.com/office/drawing/2014/main" id="{884731CF-F5B8-5F40-B2EB-9E218B68A5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28180" y="749490"/>
            <a:ext cx="2507319" cy="5363251"/>
          </a:xfrm>
          <a:prstGeom prst="rect">
            <a:avLst/>
          </a:prstGeom>
        </p:spPr>
      </p:pic>
      <p:pic>
        <p:nvPicPr>
          <p:cNvPr id="9" name="Picture 8" descr="A picture containing necklace, light, person, flying&#10;&#10;Description automatically generated">
            <a:extLst>
              <a:ext uri="{FF2B5EF4-FFF2-40B4-BE49-F238E27FC236}">
                <a16:creationId xmlns:a16="http://schemas.microsoft.com/office/drawing/2014/main" id="{CA736EC6-7797-CB48-9D4E-6FC205B50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6535" y="4036325"/>
            <a:ext cx="2808761" cy="1572906"/>
          </a:xfrm>
          <a:prstGeom prst="rect">
            <a:avLst/>
          </a:prstGeom>
        </p:spPr>
      </p:pic>
      <p:pic>
        <p:nvPicPr>
          <p:cNvPr id="17" name="Graphic 16" descr="Arrow Slight curve">
            <a:extLst>
              <a:ext uri="{FF2B5EF4-FFF2-40B4-BE49-F238E27FC236}">
                <a16:creationId xmlns:a16="http://schemas.microsoft.com/office/drawing/2014/main" id="{08C435C9-1941-F540-8D47-B7A4F0CBC1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15313" y="1869146"/>
            <a:ext cx="2719485" cy="292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7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GradientRiseVTI">
  <a:themeElements>
    <a:clrScheme name="Custom 5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365</Words>
  <Application>Microsoft Macintosh PowerPoint</Application>
  <PresentationFormat>Widescreen</PresentationFormat>
  <Paragraphs>88</Paragraphs>
  <Slides>31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Avenir Next LT Pro</vt:lpstr>
      <vt:lpstr>Avenir Next LT Pro Light</vt:lpstr>
      <vt:lpstr>GradientRiseVTI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Vidisha Nevatia</dc:creator>
  <cp:lastModifiedBy>Vidisha Nevatia</cp:lastModifiedBy>
  <cp:revision>6</cp:revision>
  <dcterms:created xsi:type="dcterms:W3CDTF">2020-07-20T22:04:27Z</dcterms:created>
  <dcterms:modified xsi:type="dcterms:W3CDTF">2020-07-22T15:53:03Z</dcterms:modified>
</cp:coreProperties>
</file>